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Glacial Indifference Bold" charset="1" panose="00000800000000000000"/>
      <p:regular r:id="rId38"/>
    </p:embeddedFont>
    <p:embeddedFont>
      <p:font typeface="Glacial Indifference Italics" charset="1" panose="00000000000000000000"/>
      <p:regular r:id="rId39"/>
    </p:embeddedFont>
    <p:embeddedFont>
      <p:font typeface="Glacial Indifference" charset="1" panose="00000000000000000000"/>
      <p:regular r:id="rId40"/>
    </p:embeddedFont>
    <p:embeddedFont>
      <p:font typeface="Canva Sans" charset="1" panose="020B0503030501040103"/>
      <p:regular r:id="rId41"/>
    </p:embeddedFont>
    <p:embeddedFont>
      <p:font typeface="Open Sans" charset="1" panose="020B06060305040202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38.png" Type="http://schemas.openxmlformats.org/officeDocument/2006/relationships/image"/><Relationship Id="rId6" Target="../media/image3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40.png" Type="http://schemas.openxmlformats.org/officeDocument/2006/relationships/image"/><Relationship Id="rId5" Target="../media/image41.gif" Type="http://schemas.openxmlformats.org/officeDocument/2006/relationships/image"/><Relationship Id="rId6" Target="../media/image3.png" Type="http://schemas.openxmlformats.org/officeDocument/2006/relationships/image"/><Relationship Id="rId7" Target="../media/image42.jpeg" Type="http://schemas.openxmlformats.org/officeDocument/2006/relationships/image"/><Relationship Id="rId8" Target="../media/VAGm3cksiEo.mp4" Type="http://schemas.openxmlformats.org/officeDocument/2006/relationships/video"/><Relationship Id="rId9" Target="../media/VAGm3cksiE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43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9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3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gif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8.gif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53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54.png" Type="http://schemas.openxmlformats.org/officeDocument/2006/relationships/image"/><Relationship Id="rId7" Target="../embeddings/oleObject2.bin" Type="http://schemas.openxmlformats.org/officeDocument/2006/relationships/oleObject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59.png" Type="http://schemas.openxmlformats.org/officeDocument/2006/relationships/image"/><Relationship Id="rId5" Target="../embeddings/oleObject3.bin" Type="http://schemas.openxmlformats.org/officeDocument/2006/relationships/oleObject"/><Relationship Id="rId6" Target="../media/image60.png" Type="http://schemas.openxmlformats.org/officeDocument/2006/relationships/image"/><Relationship Id="rId7" Target="../embeddings/oleObject4.bin" Type="http://schemas.openxmlformats.org/officeDocument/2006/relationships/oleObject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61.png" Type="http://schemas.openxmlformats.org/officeDocument/2006/relationships/image"/><Relationship Id="rId5" Target="../embeddings/oleObject5.bin" Type="http://schemas.openxmlformats.org/officeDocument/2006/relationships/oleObject"/><Relationship Id="rId6" Target="../media/image62.png" Type="http://schemas.openxmlformats.org/officeDocument/2006/relationships/image"/><Relationship Id="rId7" Target="../embeddings/oleObject6.bin" Type="http://schemas.openxmlformats.org/officeDocument/2006/relationships/oleObject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gif" Type="http://schemas.openxmlformats.org/officeDocument/2006/relationships/image"/><Relationship Id="rId4" Target="../media/image8.gif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embeddings/oleObject8.bin" Type="http://schemas.openxmlformats.org/officeDocument/2006/relationships/oleObject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8.png" Type="http://schemas.openxmlformats.org/officeDocument/2006/relationships/image"/><Relationship Id="rId7" Target="../embeddings/oleObject7.bin" Type="http://schemas.openxmlformats.org/officeDocument/2006/relationships/oleObject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embeddings/oleObject10.bin" Type="http://schemas.openxmlformats.org/officeDocument/2006/relationships/oleObject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74.png" Type="http://schemas.openxmlformats.org/officeDocument/2006/relationships/image"/><Relationship Id="rId9" Target="../embeddings/oleObject9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gif" Type="http://schemas.openxmlformats.org/officeDocument/2006/relationships/image"/><Relationship Id="rId6" Target="../media/image9.png" Type="http://schemas.openxmlformats.org/officeDocument/2006/relationships/image"/><Relationship Id="rId7" Target="../media/image10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embeddings/oleObject12.bin" Type="http://schemas.openxmlformats.org/officeDocument/2006/relationships/oleObject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2" Target="../media/image8.gif" Type="http://schemas.openxmlformats.org/officeDocument/2006/relationships/image"/><Relationship Id="rId3" Target="../media/image10.gif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embeddings/oleObject11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gif" Type="http://schemas.openxmlformats.org/officeDocument/2006/relationships/image"/><Relationship Id="rId4" Target="../media/image8.gif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98.png" Type="http://schemas.openxmlformats.org/officeDocument/2006/relationships/image"/><Relationship Id="rId14" Target="../media/image99.svg" Type="http://schemas.openxmlformats.org/officeDocument/2006/relationships/image"/><Relationship Id="rId2" Target="../media/image10.gif" Type="http://schemas.openxmlformats.org/officeDocument/2006/relationships/image"/><Relationship Id="rId3" Target="../media/image92.png" Type="http://schemas.openxmlformats.org/officeDocument/2006/relationships/image"/><Relationship Id="rId4" Target="../embeddings/oleObject13.bin" Type="http://schemas.openxmlformats.org/officeDocument/2006/relationships/oleObject"/><Relationship Id="rId5" Target="../media/image93.png" Type="http://schemas.openxmlformats.org/officeDocument/2006/relationships/image"/><Relationship Id="rId6" Target="../embeddings/oleObject14.bin" Type="http://schemas.openxmlformats.org/officeDocument/2006/relationships/oleObject"/><Relationship Id="rId7" Target="../media/image94.png" Type="http://schemas.openxmlformats.org/officeDocument/2006/relationships/image"/><Relationship Id="rId8" Target="../media/image95.sv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svg" Type="http://schemas.openxmlformats.org/officeDocument/2006/relationships/image"/><Relationship Id="rId11" Target="../media/image105.jpe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16" Target="../media/image108.png" Type="http://schemas.openxmlformats.org/officeDocument/2006/relationships/image"/><Relationship Id="rId17" Target="../media/image109.svg" Type="http://schemas.openxmlformats.org/officeDocument/2006/relationships/image"/><Relationship Id="rId2" Target="../media/image8.gif" Type="http://schemas.openxmlformats.org/officeDocument/2006/relationships/image"/><Relationship Id="rId3" Target="../media/image100.png" Type="http://schemas.openxmlformats.org/officeDocument/2006/relationships/image"/><Relationship Id="rId4" Target="../embeddings/oleObject15.bin" Type="http://schemas.openxmlformats.org/officeDocument/2006/relationships/oleObject"/><Relationship Id="rId5" Target="../media/image10.gif" Type="http://schemas.openxmlformats.org/officeDocument/2006/relationships/image"/><Relationship Id="rId6" Target="../media/image101.png" Type="http://schemas.openxmlformats.org/officeDocument/2006/relationships/image"/><Relationship Id="rId7" Target="../embeddings/oleObject16.bin" Type="http://schemas.openxmlformats.org/officeDocument/2006/relationships/oleObject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svg" Type="http://schemas.openxmlformats.org/officeDocument/2006/relationships/image"/><Relationship Id="rId12" Target="../media/image112.png" Type="http://schemas.openxmlformats.org/officeDocument/2006/relationships/image"/><Relationship Id="rId13" Target="../media/image113.svg" Type="http://schemas.openxmlformats.org/officeDocument/2006/relationships/image"/><Relationship Id="rId14" Target="../media/image114.png" Type="http://schemas.openxmlformats.org/officeDocument/2006/relationships/image"/><Relationship Id="rId15" Target="../media/image98.png" Type="http://schemas.openxmlformats.org/officeDocument/2006/relationships/image"/><Relationship Id="rId16" Target="../media/image99.svg" Type="http://schemas.openxmlformats.org/officeDocument/2006/relationships/image"/><Relationship Id="rId2" Target="../media/image8.gif" Type="http://schemas.openxmlformats.org/officeDocument/2006/relationships/image"/><Relationship Id="rId3" Target="../media/image110.png" Type="http://schemas.openxmlformats.org/officeDocument/2006/relationships/image"/><Relationship Id="rId4" Target="../embeddings/oleObject17.bin" Type="http://schemas.openxmlformats.org/officeDocument/2006/relationships/oleObject"/><Relationship Id="rId5" Target="../media/image10.gif" Type="http://schemas.openxmlformats.org/officeDocument/2006/relationships/image"/><Relationship Id="rId6" Target="../media/image111.png" Type="http://schemas.openxmlformats.org/officeDocument/2006/relationships/image"/><Relationship Id="rId7" Target="../embeddings/oleObject18.bin" Type="http://schemas.openxmlformats.org/officeDocument/2006/relationships/oleObject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svg" Type="http://schemas.openxmlformats.org/officeDocument/2006/relationships/image"/><Relationship Id="rId11" Target="../media/image121.png" Type="http://schemas.openxmlformats.org/officeDocument/2006/relationships/image"/><Relationship Id="rId2" Target="../media/image9.png" Type="http://schemas.openxmlformats.org/officeDocument/2006/relationships/image"/><Relationship Id="rId3" Target="../media/image10.gif" Type="http://schemas.openxmlformats.org/officeDocument/2006/relationships/image"/><Relationship Id="rId4" Target="../media/image8.gif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17.png" Type="http://schemas.openxmlformats.org/officeDocument/2006/relationships/image"/><Relationship Id="rId8" Target="../media/image118.sv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svg" Type="http://schemas.openxmlformats.org/officeDocument/2006/relationships/image"/><Relationship Id="rId2" Target="../media/image9.png" Type="http://schemas.openxmlformats.org/officeDocument/2006/relationships/image"/><Relationship Id="rId3" Target="../media/image10.gif" Type="http://schemas.openxmlformats.org/officeDocument/2006/relationships/image"/><Relationship Id="rId4" Target="../media/image8.gif" Type="http://schemas.openxmlformats.org/officeDocument/2006/relationships/image"/><Relationship Id="rId5" Target="../media/image119.png" Type="http://schemas.openxmlformats.org/officeDocument/2006/relationships/image"/><Relationship Id="rId6" Target="../media/image120.sv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1.gif" Type="http://schemas.openxmlformats.org/officeDocument/2006/relationships/image"/><Relationship Id="rId4" Target="../media/image128.png" Type="http://schemas.openxmlformats.org/officeDocument/2006/relationships/image"/><Relationship Id="rId5" Target="../embeddings/oleObject19.bin" Type="http://schemas.openxmlformats.org/officeDocument/2006/relationships/oleObject"/><Relationship Id="rId6" Target="../media/image129.png" Type="http://schemas.openxmlformats.org/officeDocument/2006/relationships/image"/><Relationship Id="rId7" Target="../embeddings/oleObject20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jpeg" Type="http://schemas.openxmlformats.org/officeDocument/2006/relationships/image"/><Relationship Id="rId4" Target="../media/image20.gif" Type="http://schemas.openxmlformats.org/officeDocument/2006/relationships/image"/><Relationship Id="rId5" Target="../media/image9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23.bin" Type="http://schemas.openxmlformats.org/officeDocument/2006/relationships/oleObject"/><Relationship Id="rId11" Target="../media/image41.gif" Type="http://schemas.openxmlformats.org/officeDocument/2006/relationships/image"/><Relationship Id="rId2" Target="../media/image5.jpeg" Type="http://schemas.openxmlformats.org/officeDocument/2006/relationships/image"/><Relationship Id="rId3" Target="../media/image20.gif" Type="http://schemas.openxmlformats.org/officeDocument/2006/relationships/image"/><Relationship Id="rId4" Target="../media/image10.gif" Type="http://schemas.openxmlformats.org/officeDocument/2006/relationships/image"/><Relationship Id="rId5" Target="../media/image130.png" Type="http://schemas.openxmlformats.org/officeDocument/2006/relationships/image"/><Relationship Id="rId6" Target="../embeddings/oleObject21.bin" Type="http://schemas.openxmlformats.org/officeDocument/2006/relationships/oleObject"/><Relationship Id="rId7" Target="../media/image131.png" Type="http://schemas.openxmlformats.org/officeDocument/2006/relationships/image"/><Relationship Id="rId8" Target="../embeddings/oleObject22.bin" Type="http://schemas.openxmlformats.org/officeDocument/2006/relationships/oleObject"/><Relationship Id="rId9" Target="../media/image1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gif" Type="http://schemas.openxmlformats.org/officeDocument/2006/relationships/image"/><Relationship Id="rId4" Target="../media/image133.png" Type="http://schemas.openxmlformats.org/officeDocument/2006/relationships/image"/><Relationship Id="rId5" Target="../embeddings/oleObject24.bin" Type="http://schemas.openxmlformats.org/officeDocument/2006/relationships/oleObject"/><Relationship Id="rId6" Target="../media/image134.png" Type="http://schemas.openxmlformats.org/officeDocument/2006/relationships/image"/><Relationship Id="rId7" Target="../embeddings/oleObject25.bin" Type="http://schemas.openxmlformats.org/officeDocument/2006/relationships/oleObject"/><Relationship Id="rId8" Target="../media/image135.gif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gif" Type="http://schemas.openxmlformats.org/officeDocument/2006/relationships/image"/><Relationship Id="rId2" Target="../media/image5.jpeg" Type="http://schemas.openxmlformats.org/officeDocument/2006/relationships/image"/><Relationship Id="rId3" Target="../media/image10.gif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136.png" Type="http://schemas.openxmlformats.org/officeDocument/2006/relationships/image"/><Relationship Id="rId7" Target="../media/image137.svg" Type="http://schemas.openxmlformats.org/officeDocument/2006/relationships/image"/><Relationship Id="rId8" Target="../media/image138.png" Type="http://schemas.openxmlformats.org/officeDocument/2006/relationships/image"/><Relationship Id="rId9" Target="../media/image13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9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9.jpeg" Type="http://schemas.openxmlformats.org/officeDocument/2006/relationships/image"/><Relationship Id="rId4" Target="../media/VAGm3Qm6rcw.mp4" Type="http://schemas.openxmlformats.org/officeDocument/2006/relationships/video"/><Relationship Id="rId5" Target="../media/VAGm3Qm6rcw.mp4" Type="http://schemas.microsoft.com/office/2007/relationships/media"/><Relationship Id="rId6" Target="../media/image10.gif" Type="http://schemas.openxmlformats.org/officeDocument/2006/relationships/image"/><Relationship Id="rId7" Target="../media/image9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8.gif" Type="http://schemas.openxmlformats.org/officeDocument/2006/relationships/image"/><Relationship Id="rId5" Target="../media/image35.png" Type="http://schemas.openxmlformats.org/officeDocument/2006/relationships/image"/><Relationship Id="rId6" Target="../media/image3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10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4284050" y="755959"/>
            <a:ext cx="3555371" cy="3522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11097237" y="5998462"/>
            <a:ext cx="3428047" cy="33959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2700000">
            <a:off x="4796923" y="796423"/>
            <a:ext cx="8694153" cy="8694153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50170" y="2789339"/>
            <a:ext cx="12387660" cy="4708322"/>
            <a:chOff x="0" y="0"/>
            <a:chExt cx="14984401" cy="5695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4402" cy="5695296"/>
            </a:xfrm>
            <a:custGeom>
              <a:avLst/>
              <a:gdLst/>
              <a:ahLst/>
              <a:cxnLst/>
              <a:rect r="r" b="b" t="t" l="l"/>
              <a:pathLst>
                <a:path h="5695296" w="14984402">
                  <a:moveTo>
                    <a:pt x="0" y="0"/>
                  </a:moveTo>
                  <a:lnTo>
                    <a:pt x="0" y="5695296"/>
                  </a:lnTo>
                  <a:lnTo>
                    <a:pt x="14984402" y="5695296"/>
                  </a:lnTo>
                  <a:lnTo>
                    <a:pt x="14984402" y="0"/>
                  </a:lnTo>
                  <a:lnTo>
                    <a:pt x="0" y="0"/>
                  </a:lnTo>
                  <a:close/>
                  <a:moveTo>
                    <a:pt x="14923441" y="5634336"/>
                  </a:moveTo>
                  <a:lnTo>
                    <a:pt x="59690" y="5634336"/>
                  </a:lnTo>
                  <a:lnTo>
                    <a:pt x="59690" y="59690"/>
                  </a:lnTo>
                  <a:lnTo>
                    <a:pt x="14923441" y="59690"/>
                  </a:lnTo>
                  <a:lnTo>
                    <a:pt x="14923441" y="5634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7205745" y="7907671"/>
            <a:ext cx="376272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270379" y="8599507"/>
            <a:ext cx="1633452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0" y="6903248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121686" y="456872"/>
            <a:ext cx="1930838" cy="1448128"/>
          </a:xfrm>
          <a:custGeom>
            <a:avLst/>
            <a:gdLst/>
            <a:ahLst/>
            <a:cxnLst/>
            <a:rect r="r" b="b" t="t" l="l"/>
            <a:pathLst>
              <a:path h="1448128" w="1930838">
                <a:moveTo>
                  <a:pt x="0" y="0"/>
                </a:moveTo>
                <a:lnTo>
                  <a:pt x="1930838" y="0"/>
                </a:lnTo>
                <a:lnTo>
                  <a:pt x="1930838" y="1448128"/>
                </a:lnTo>
                <a:lnTo>
                  <a:pt x="0" y="144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51619" y="8104998"/>
            <a:ext cx="1853470" cy="1839569"/>
          </a:xfrm>
          <a:custGeom>
            <a:avLst/>
            <a:gdLst/>
            <a:ahLst/>
            <a:cxnLst/>
            <a:rect r="r" b="b" t="t" l="l"/>
            <a:pathLst>
              <a:path h="1839569" w="1853470">
                <a:moveTo>
                  <a:pt x="0" y="0"/>
                </a:moveTo>
                <a:lnTo>
                  <a:pt x="1853471" y="0"/>
                </a:lnTo>
                <a:lnTo>
                  <a:pt x="1853471" y="1839570"/>
                </a:lnTo>
                <a:lnTo>
                  <a:pt x="0" y="183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84060" y="4870342"/>
            <a:ext cx="9919880" cy="205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6"/>
              </a:lnSpc>
              <a:spcBef>
                <a:spcPct val="0"/>
              </a:spcBef>
            </a:pPr>
            <a:r>
              <a:rPr lang="en-US" b="true" sz="11961">
                <a:solidFill>
                  <a:srgbClr val="FEF4C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SISTEMAS III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9535" y="8143098"/>
            <a:ext cx="3648930" cy="29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2180" i="true">
                <a:solidFill>
                  <a:srgbClr val="FF66C4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EMPRESA FERROVIARIA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4060" y="3737334"/>
            <a:ext cx="9919880" cy="96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ANÁ</a:t>
            </a:r>
            <a:r>
              <a:rPr lang="en-US" sz="5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LISIS Y DISEÑO DE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77754" y="0"/>
            <a:ext cx="11921754" cy="10287000"/>
          </a:xfrm>
          <a:custGeom>
            <a:avLst/>
            <a:gdLst/>
            <a:ahLst/>
            <a:cxnLst/>
            <a:rect r="r" b="b" t="t" l="l"/>
            <a:pathLst>
              <a:path h="10287000" w="11921754">
                <a:moveTo>
                  <a:pt x="0" y="0"/>
                </a:moveTo>
                <a:lnTo>
                  <a:pt x="11921754" y="0"/>
                </a:lnTo>
                <a:lnTo>
                  <a:pt x="11921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56" t="0" r="-147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82063" y="3303104"/>
            <a:ext cx="11237307" cy="11160051"/>
          </a:xfrm>
          <a:custGeom>
            <a:avLst/>
            <a:gdLst/>
            <a:ahLst/>
            <a:cxnLst/>
            <a:rect r="r" b="b" t="t" l="l"/>
            <a:pathLst>
              <a:path h="11160051" w="11237307">
                <a:moveTo>
                  <a:pt x="0" y="0"/>
                </a:moveTo>
                <a:lnTo>
                  <a:pt x="11237307" y="0"/>
                </a:lnTo>
                <a:lnTo>
                  <a:pt x="11237307" y="11160051"/>
                </a:lnTo>
                <a:lnTo>
                  <a:pt x="0" y="1116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14653277" y="1533382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3267770" y="51737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930967" y="29059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7142316" y="147352"/>
            <a:ext cx="881348" cy="881348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6396630" y="9939090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759069" y="8558056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8"/>
                </a:lnTo>
                <a:lnTo>
                  <a:pt x="0" y="1400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1343" y="1765510"/>
            <a:ext cx="10225315" cy="8193033"/>
          </a:xfrm>
          <a:custGeom>
            <a:avLst/>
            <a:gdLst/>
            <a:ahLst/>
            <a:cxnLst/>
            <a:rect r="r" b="b" t="t" l="l"/>
            <a:pathLst>
              <a:path h="8193033" w="10225315">
                <a:moveTo>
                  <a:pt x="0" y="0"/>
                </a:moveTo>
                <a:lnTo>
                  <a:pt x="10225314" y="0"/>
                </a:lnTo>
                <a:lnTo>
                  <a:pt x="10225314" y="8193034"/>
                </a:lnTo>
                <a:lnTo>
                  <a:pt x="0" y="8193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44603" y="204865"/>
            <a:ext cx="27677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92518" y="164957"/>
            <a:ext cx="11563319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 DE CLASES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1002016" y="3344962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792588" y="8267087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976540" y="1916642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1158654" y="500246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197339" y="737459"/>
            <a:ext cx="7751982" cy="8812082"/>
          </a:xfrm>
          <a:custGeom>
            <a:avLst/>
            <a:gdLst/>
            <a:ahLst/>
            <a:cxnLst/>
            <a:rect r="r" b="b" t="t" l="l"/>
            <a:pathLst>
              <a:path h="8812082" w="7751982">
                <a:moveTo>
                  <a:pt x="0" y="0"/>
                </a:moveTo>
                <a:lnTo>
                  <a:pt x="7751982" y="0"/>
                </a:lnTo>
                <a:lnTo>
                  <a:pt x="7751982" y="8812082"/>
                </a:lnTo>
                <a:lnTo>
                  <a:pt x="0" y="8812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95482" y="-1093426"/>
            <a:ext cx="3898231" cy="3908163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600697" y="7991180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5400000">
            <a:off x="3233850" y="3050377"/>
            <a:ext cx="3652723" cy="649372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76540" y="2576612"/>
            <a:ext cx="39010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de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2016" y="3154462"/>
            <a:ext cx="7519801" cy="13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2850" y="109517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66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6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049" y="1087549"/>
            <a:ext cx="8111902" cy="8111902"/>
          </a:xfrm>
          <a:custGeom>
            <a:avLst/>
            <a:gdLst/>
            <a:ahLst/>
            <a:cxnLst/>
            <a:rect r="r" b="b" t="t" l="l"/>
            <a:pathLst>
              <a:path h="8111902" w="8111902">
                <a:moveTo>
                  <a:pt x="0" y="0"/>
                </a:moveTo>
                <a:lnTo>
                  <a:pt x="8111902" y="0"/>
                </a:lnTo>
                <a:lnTo>
                  <a:pt x="8111902" y="8111902"/>
                </a:lnTo>
                <a:lnTo>
                  <a:pt x="0" y="811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197" y="549321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562197" y="6928967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686373" y="39355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38533" y="2885711"/>
            <a:ext cx="881348" cy="881348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2579378">
            <a:off x="14507458" y="1709659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48594" y="7857813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742" r="0" b="-674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31686" y="5608313"/>
            <a:ext cx="4484796" cy="4114800"/>
          </a:xfrm>
          <a:custGeom>
            <a:avLst/>
            <a:gdLst/>
            <a:ahLst/>
            <a:cxnLst/>
            <a:rect r="r" b="b" t="t" l="l"/>
            <a:pathLst>
              <a:path h="4114800" w="4484796">
                <a:moveTo>
                  <a:pt x="0" y="0"/>
                </a:moveTo>
                <a:lnTo>
                  <a:pt x="4484795" y="0"/>
                </a:lnTo>
                <a:lnTo>
                  <a:pt x="4484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7679" y="-179222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12995" y="4662223"/>
            <a:ext cx="449260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ESPECIFICACIONES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6606" y="5645108"/>
            <a:ext cx="5554788" cy="103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b="true" sz="606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42208" y="295218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66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316254" y="16526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23103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5281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10668" y="2975660"/>
            <a:ext cx="5553705" cy="549948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2019816" y="3786767"/>
            <a:ext cx="3975925" cy="4114800"/>
          </a:xfrm>
          <a:custGeom>
            <a:avLst/>
            <a:gdLst/>
            <a:ahLst/>
            <a:cxnLst/>
            <a:rect r="r" b="b" t="t" l="l"/>
            <a:pathLst>
              <a:path h="4114800" w="3975925">
                <a:moveTo>
                  <a:pt x="0" y="0"/>
                </a:moveTo>
                <a:lnTo>
                  <a:pt x="3975925" y="0"/>
                </a:lnTo>
                <a:lnTo>
                  <a:pt x="3975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1429699" y="6767804"/>
            <a:ext cx="5175317" cy="517531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2151275" y="3213189"/>
            <a:ext cx="8666752" cy="5261956"/>
          </a:xfrm>
          <a:custGeom>
            <a:avLst/>
            <a:gdLst/>
            <a:ahLst/>
            <a:cxnLst/>
            <a:rect r="r" b="b" t="t" l="l"/>
            <a:pathLst>
              <a:path h="5261956" w="8666752">
                <a:moveTo>
                  <a:pt x="0" y="0"/>
                </a:moveTo>
                <a:lnTo>
                  <a:pt x="8666752" y="0"/>
                </a:lnTo>
                <a:lnTo>
                  <a:pt x="8666752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77172" y="1394584"/>
            <a:ext cx="11759494" cy="111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6"/>
              </a:lnSpc>
            </a:pPr>
            <a:r>
              <a:rPr lang="en-US" sz="6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1178" y="1715212"/>
            <a:ext cx="46972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AMB EMPLEADO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14933948" y="6891763"/>
            <a:ext cx="3397955" cy="3392518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77172" y="971550"/>
            <a:ext cx="1490602" cy="46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99348" y="2229394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88421" cy="10287000"/>
          </a:xfrm>
          <a:prstGeom prst="rect">
            <a:avLst/>
          </a:prstGeom>
        </p:spPr>
      </p:pic>
      <p:graphicFrame>
        <p:nvGraphicFramePr>
          <p:cNvPr name="Object 4" id="4"/>
          <p:cNvGraphicFramePr/>
          <p:nvPr/>
        </p:nvGraphicFramePr>
        <p:xfrm>
          <a:off x="340178" y="1828152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5" id="5"/>
          <p:cNvGraphicFramePr/>
          <p:nvPr/>
        </p:nvGraphicFramePr>
        <p:xfrm>
          <a:off x="9144000" y="1828152"/>
          <a:ext cx="1257300" cy="838200"/>
        </p:xfrm>
        <a:graphic>
          <a:graphicData uri="http://schemas.openxmlformats.org/presentationml/2006/ole">
            <p:oleObj imgW="1498600" imgH="1079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GEV001 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20086" y="-85725"/>
              <a:ext cx="6667768" cy="922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23"/>
                </a:lnSpc>
              </a:pPr>
              <a:r>
                <a:rPr lang="en-US" b="true" sz="4159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CARGAR EMPLEADO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7657" y="7068224"/>
            <a:ext cx="2365964" cy="3062737"/>
          </a:xfrm>
          <a:custGeom>
            <a:avLst/>
            <a:gdLst/>
            <a:ahLst/>
            <a:cxnLst/>
            <a:rect r="r" b="b" t="t" l="l"/>
            <a:pathLst>
              <a:path h="3062737" w="2365964">
                <a:moveTo>
                  <a:pt x="0" y="0"/>
                </a:moveTo>
                <a:lnTo>
                  <a:pt x="2365965" y="0"/>
                </a:lnTo>
                <a:lnTo>
                  <a:pt x="2365965" y="3062737"/>
                </a:lnTo>
                <a:lnTo>
                  <a:pt x="0" y="30627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66250" y="6839624"/>
            <a:ext cx="79474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99348" y="2229394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88421" cy="10287000"/>
          </a:xfrm>
          <a:prstGeom prst="rect">
            <a:avLst/>
          </a:prstGeom>
        </p:spPr>
      </p:pic>
      <p:graphicFrame>
        <p:nvGraphicFramePr>
          <p:cNvPr name="Object 4" id="4"/>
          <p:cNvGraphicFramePr/>
          <p:nvPr/>
        </p:nvGraphicFramePr>
        <p:xfrm>
          <a:off x="340178" y="1589521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5" id="5"/>
          <p:cNvGraphicFramePr/>
          <p:nvPr/>
        </p:nvGraphicFramePr>
        <p:xfrm>
          <a:off x="9144000" y="1589521"/>
          <a:ext cx="1257300" cy="838200"/>
        </p:xfrm>
        <a:graphic>
          <a:graphicData uri="http://schemas.openxmlformats.org/presentationml/2006/ole">
            <p:oleObj imgW="1498600" imgH="1079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GEV002 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20086" y="-76200"/>
              <a:ext cx="6667768" cy="81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b="true" sz="366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MODIFICAR EMPLEADO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7657" y="7068224"/>
            <a:ext cx="2365964" cy="3062737"/>
          </a:xfrm>
          <a:custGeom>
            <a:avLst/>
            <a:gdLst/>
            <a:ahLst/>
            <a:cxnLst/>
            <a:rect r="r" b="b" t="t" l="l"/>
            <a:pathLst>
              <a:path h="3062737" w="2365964">
                <a:moveTo>
                  <a:pt x="0" y="0"/>
                </a:moveTo>
                <a:lnTo>
                  <a:pt x="2365965" y="0"/>
                </a:lnTo>
                <a:lnTo>
                  <a:pt x="2365965" y="3062737"/>
                </a:lnTo>
                <a:lnTo>
                  <a:pt x="0" y="30627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03371" y="6839624"/>
            <a:ext cx="920502" cy="845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δ</a:t>
            </a:r>
          </a:p>
          <a:p>
            <a:pPr algn="ctr">
              <a:lnSpc>
                <a:spcPts val="16800"/>
              </a:lnSpc>
            </a:pPr>
          </a:p>
          <a:p>
            <a:pPr algn="ctr">
              <a:lnSpc>
                <a:spcPts val="16800"/>
              </a:lnSpc>
            </a:pPr>
          </a:p>
          <a:p>
            <a:pPr algn="ctr">
              <a:lnSpc>
                <a:spcPts val="168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99348" y="2229394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88421" cy="10287000"/>
          </a:xfrm>
          <a:prstGeom prst="rect">
            <a:avLst/>
          </a:prstGeom>
        </p:spPr>
      </p:pic>
      <p:graphicFrame>
        <p:nvGraphicFramePr>
          <p:cNvPr name="Object 4" id="4"/>
          <p:cNvGraphicFramePr/>
          <p:nvPr/>
        </p:nvGraphicFramePr>
        <p:xfrm>
          <a:off x="340178" y="1589521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5" id="5"/>
          <p:cNvGraphicFramePr/>
          <p:nvPr/>
        </p:nvGraphicFramePr>
        <p:xfrm>
          <a:off x="9144000" y="1589521"/>
          <a:ext cx="1257300" cy="838200"/>
        </p:xfrm>
        <a:graphic>
          <a:graphicData uri="http://schemas.openxmlformats.org/presentationml/2006/ole">
            <p:oleObj imgW="1498600" imgH="1079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GEV003 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20086" y="-76200"/>
              <a:ext cx="6667768" cy="81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b="true" sz="366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ELIMINAR EMPLEADO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7657" y="7068224"/>
            <a:ext cx="2365964" cy="3062737"/>
          </a:xfrm>
          <a:custGeom>
            <a:avLst/>
            <a:gdLst/>
            <a:ahLst/>
            <a:cxnLst/>
            <a:rect r="r" b="b" t="t" l="l"/>
            <a:pathLst>
              <a:path h="3062737" w="2365964">
                <a:moveTo>
                  <a:pt x="0" y="0"/>
                </a:moveTo>
                <a:lnTo>
                  <a:pt x="2365965" y="0"/>
                </a:lnTo>
                <a:lnTo>
                  <a:pt x="2365965" y="3062737"/>
                </a:lnTo>
                <a:lnTo>
                  <a:pt x="0" y="30627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80674" y="6839624"/>
            <a:ext cx="965895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316254" y="16526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23103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5281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36875" y="6508557"/>
            <a:ext cx="5553705" cy="5499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429699" y="6767804"/>
            <a:ext cx="5175317" cy="5175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77172" y="1394584"/>
            <a:ext cx="11759494" cy="111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6"/>
              </a:lnSpc>
            </a:pPr>
            <a:r>
              <a:rPr lang="en-US" sz="6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USO: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4933948" y="6891763"/>
            <a:ext cx="3397955" cy="3392518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98854" y="3723070"/>
            <a:ext cx="10750746" cy="3493570"/>
          </a:xfrm>
          <a:custGeom>
            <a:avLst/>
            <a:gdLst/>
            <a:ahLst/>
            <a:cxnLst/>
            <a:rect r="r" b="b" t="t" l="l"/>
            <a:pathLst>
              <a:path h="3493570" w="10750746">
                <a:moveTo>
                  <a:pt x="0" y="0"/>
                </a:moveTo>
                <a:lnTo>
                  <a:pt x="10750745" y="0"/>
                </a:lnTo>
                <a:lnTo>
                  <a:pt x="10750745" y="3493570"/>
                </a:lnTo>
                <a:lnTo>
                  <a:pt x="0" y="349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65351" y="6103306"/>
            <a:ext cx="3080063" cy="3154994"/>
          </a:xfrm>
          <a:custGeom>
            <a:avLst/>
            <a:gdLst/>
            <a:ahLst/>
            <a:cxnLst/>
            <a:rect r="r" b="b" t="t" l="l"/>
            <a:pathLst>
              <a:path h="3154994" w="3080063">
                <a:moveTo>
                  <a:pt x="0" y="0"/>
                </a:moveTo>
                <a:lnTo>
                  <a:pt x="3080063" y="0"/>
                </a:lnTo>
                <a:lnTo>
                  <a:pt x="3080063" y="3154994"/>
                </a:lnTo>
                <a:lnTo>
                  <a:pt x="0" y="3154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52430" y="3286485"/>
            <a:ext cx="4582503" cy="4811027"/>
          </a:xfrm>
          <a:custGeom>
            <a:avLst/>
            <a:gdLst/>
            <a:ahLst/>
            <a:cxnLst/>
            <a:rect r="r" b="b" t="t" l="l"/>
            <a:pathLst>
              <a:path h="4811027" w="4582503">
                <a:moveTo>
                  <a:pt x="0" y="0"/>
                </a:moveTo>
                <a:lnTo>
                  <a:pt x="4582503" y="0"/>
                </a:lnTo>
                <a:lnTo>
                  <a:pt x="4582503" y="4811027"/>
                </a:lnTo>
                <a:lnTo>
                  <a:pt x="0" y="4811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71178" y="1715212"/>
            <a:ext cx="46972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ABM TRAMO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77172" y="971550"/>
            <a:ext cx="1490602" cy="46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99348" y="2229394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88421" cy="1028700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759437" y="4065690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135090" y="1476293"/>
          <a:ext cx="2514600" cy="2933700"/>
        </p:xfrm>
        <a:graphic>
          <a:graphicData uri="http://schemas.openxmlformats.org/presentationml/2006/ole">
            <p:oleObj imgW="3098800" imgH="3517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GEV04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20086" y="-85725"/>
              <a:ext cx="6667768" cy="922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23"/>
                </a:lnSpc>
              </a:pPr>
              <a:r>
                <a:rPr lang="en-US" b="true" sz="4159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CREAR TRAMO</a:t>
              </a:r>
            </a:p>
          </p:txBody>
        </p:sp>
      </p:grpSp>
      <p:graphicFrame>
        <p:nvGraphicFramePr>
          <p:cNvPr name="Object 11" id="11"/>
          <p:cNvGraphicFramePr/>
          <p:nvPr/>
        </p:nvGraphicFramePr>
        <p:xfrm>
          <a:off x="11670334" y="2607217"/>
          <a:ext cx="2514600" cy="3771900"/>
        </p:xfrm>
        <a:graphic>
          <a:graphicData uri="http://schemas.openxmlformats.org/presentationml/2006/ole">
            <p:oleObj imgW="3263900" imgH="45212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5741634" y="231485"/>
            <a:ext cx="2144715" cy="2375732"/>
          </a:xfrm>
          <a:custGeom>
            <a:avLst/>
            <a:gdLst/>
            <a:ahLst/>
            <a:cxnLst/>
            <a:rect r="r" b="b" t="t" l="l"/>
            <a:pathLst>
              <a:path h="2375732" w="2144715">
                <a:moveTo>
                  <a:pt x="0" y="0"/>
                </a:moveTo>
                <a:lnTo>
                  <a:pt x="2144714" y="0"/>
                </a:lnTo>
                <a:lnTo>
                  <a:pt x="2144714" y="2375732"/>
                </a:lnTo>
                <a:lnTo>
                  <a:pt x="0" y="2375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58130" y="-1536114"/>
            <a:ext cx="6393305" cy="63933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88421" cy="1028700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044691" y="1080853"/>
            <a:ext cx="4172167" cy="4114800"/>
          </a:xfrm>
          <a:custGeom>
            <a:avLst/>
            <a:gdLst/>
            <a:ahLst/>
            <a:cxnLst/>
            <a:rect r="r" b="b" t="t" l="l"/>
            <a:pathLst>
              <a:path h="4114800" w="4172167">
                <a:moveTo>
                  <a:pt x="0" y="0"/>
                </a:moveTo>
                <a:lnTo>
                  <a:pt x="4172168" y="0"/>
                </a:lnTo>
                <a:lnTo>
                  <a:pt x="4172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GEV05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20086" y="-85725"/>
              <a:ext cx="6667768" cy="922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23"/>
                </a:lnSpc>
              </a:pPr>
              <a:r>
                <a:rPr lang="en-US" b="true" sz="4159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ELIMINAR TRAMO</a:t>
              </a:r>
            </a:p>
          </p:txBody>
        </p:sp>
      </p:grpSp>
      <p:graphicFrame>
        <p:nvGraphicFramePr>
          <p:cNvPr name="Object 10" id="10"/>
          <p:cNvGraphicFramePr/>
          <p:nvPr/>
        </p:nvGraphicFramePr>
        <p:xfrm>
          <a:off x="945383" y="3752787"/>
          <a:ext cx="2514600" cy="3771900"/>
        </p:xfrm>
        <a:graphic>
          <a:graphicData uri="http://schemas.openxmlformats.org/presentationml/2006/ole">
            <p:oleObj imgW="3263900" imgH="4521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5539474" y="380551"/>
            <a:ext cx="2123430" cy="2757702"/>
          </a:xfrm>
          <a:custGeom>
            <a:avLst/>
            <a:gdLst/>
            <a:ahLst/>
            <a:cxnLst/>
            <a:rect r="r" b="b" t="t" l="l"/>
            <a:pathLst>
              <a:path h="2757702" w="2123430">
                <a:moveTo>
                  <a:pt x="0" y="0"/>
                </a:moveTo>
                <a:lnTo>
                  <a:pt x="2123430" y="0"/>
                </a:lnTo>
                <a:lnTo>
                  <a:pt x="2123430" y="2757702"/>
                </a:lnTo>
                <a:lnTo>
                  <a:pt x="0" y="2757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30775" y="1759402"/>
            <a:ext cx="1740788" cy="1313503"/>
          </a:xfrm>
          <a:custGeom>
            <a:avLst/>
            <a:gdLst/>
            <a:ahLst/>
            <a:cxnLst/>
            <a:rect r="r" b="b" t="t" l="l"/>
            <a:pathLst>
              <a:path h="1313503" w="1740788">
                <a:moveTo>
                  <a:pt x="0" y="0"/>
                </a:moveTo>
                <a:lnTo>
                  <a:pt x="1740788" y="0"/>
                </a:lnTo>
                <a:lnTo>
                  <a:pt x="1740788" y="1313504"/>
                </a:lnTo>
                <a:lnTo>
                  <a:pt x="0" y="1313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3" id="13"/>
          <p:cNvGraphicFramePr/>
          <p:nvPr/>
        </p:nvGraphicFramePr>
        <p:xfrm>
          <a:off x="10388421" y="3138253"/>
          <a:ext cx="2514600" cy="3771900"/>
        </p:xfrm>
        <a:graphic>
          <a:graphicData uri="http://schemas.openxmlformats.org/presentationml/2006/ole">
            <p:oleObj imgW="3263900" imgH="4521200" r:id="rId1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880953">
            <a:off x="788605" y="-91973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449955" y="1008526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67720" y="475070"/>
            <a:ext cx="3962596" cy="396259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696259" y="3780387"/>
            <a:ext cx="5668114" cy="5145184"/>
            <a:chOff x="0" y="0"/>
            <a:chExt cx="7557486" cy="6860245"/>
          </a:xfrm>
        </p:grpSpPr>
        <p:sp>
          <p:nvSpPr>
            <p:cNvPr name="AutoShape 11" id="11"/>
            <p:cNvSpPr/>
            <p:nvPr/>
          </p:nvSpPr>
          <p:spPr>
            <a:xfrm>
              <a:off x="2901092" y="1110185"/>
              <a:ext cx="1755301" cy="0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3121631" y="0"/>
              <a:ext cx="1314223" cy="981560"/>
            </a:xfrm>
            <a:custGeom>
              <a:avLst/>
              <a:gdLst/>
              <a:ahLst/>
              <a:cxnLst/>
              <a:rect r="r" b="b" t="t" l="l"/>
              <a:pathLst>
                <a:path h="981560" w="1314223">
                  <a:moveTo>
                    <a:pt x="0" y="0"/>
                  </a:moveTo>
                  <a:lnTo>
                    <a:pt x="1314223" y="0"/>
                  </a:lnTo>
                  <a:lnTo>
                    <a:pt x="1314223" y="981560"/>
                  </a:lnTo>
                  <a:lnTo>
                    <a:pt x="0" y="98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094310"/>
              <a:ext cx="7557486" cy="1506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20"/>
                </a:lnSpc>
              </a:pPr>
              <a:r>
                <a:rPr lang="en-US" b="true" sz="6728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INTEGRANTES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03984" y="2775078"/>
              <a:ext cx="6549519" cy="408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Pylinski Natalie Lourdes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Dana Perelmuter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Ivan Alejandro Urso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Rafael Cuello De Sarro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Manuel Tancredi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50705" y="3962596"/>
            <a:ext cx="6516142" cy="4564317"/>
            <a:chOff x="0" y="0"/>
            <a:chExt cx="8688189" cy="6085757"/>
          </a:xfrm>
        </p:grpSpPr>
        <p:sp>
          <p:nvSpPr>
            <p:cNvPr name="AutoShape 16" id="16"/>
            <p:cNvSpPr/>
            <p:nvPr/>
          </p:nvSpPr>
          <p:spPr>
            <a:xfrm>
              <a:off x="3466444" y="1110185"/>
              <a:ext cx="1755301" cy="0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3686983" y="0"/>
              <a:ext cx="1314223" cy="981560"/>
            </a:xfrm>
            <a:custGeom>
              <a:avLst/>
              <a:gdLst/>
              <a:ahLst/>
              <a:cxnLst/>
              <a:rect r="r" b="b" t="t" l="l"/>
              <a:pathLst>
                <a:path h="981560" w="1314223">
                  <a:moveTo>
                    <a:pt x="0" y="0"/>
                  </a:moveTo>
                  <a:lnTo>
                    <a:pt x="1314223" y="0"/>
                  </a:lnTo>
                  <a:lnTo>
                    <a:pt x="1314223" y="981560"/>
                  </a:lnTo>
                  <a:lnTo>
                    <a:pt x="0" y="98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92942" y="1094310"/>
              <a:ext cx="7557486" cy="1506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20"/>
                </a:lnSpc>
              </a:pPr>
              <a:r>
                <a:rPr lang="en-US" b="true" sz="6728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PROFESORES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00590"/>
              <a:ext cx="8688189" cy="408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Bo</a:t>
              </a: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naccorsi Maximiliano Leonardo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Castelli Juan Manuel</a:t>
              </a:r>
            </a:p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4900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25404" y="7277002"/>
            <a:ext cx="3962596" cy="39625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893243" y="-1390143"/>
            <a:ext cx="4885382" cy="4837687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4895482" y="0"/>
            <a:ext cx="3046043" cy="3084600"/>
          </a:xfrm>
          <a:custGeom>
            <a:avLst/>
            <a:gdLst/>
            <a:ahLst/>
            <a:cxnLst/>
            <a:rect r="r" b="b" t="t" l="l"/>
            <a:pathLst>
              <a:path h="3084600" w="3046043">
                <a:moveTo>
                  <a:pt x="0" y="0"/>
                </a:moveTo>
                <a:lnTo>
                  <a:pt x="3046043" y="0"/>
                </a:lnTo>
                <a:lnTo>
                  <a:pt x="3046043" y="3084600"/>
                </a:lnTo>
                <a:lnTo>
                  <a:pt x="0" y="308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272236">
            <a:off x="-374728" y="6961169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536603" y="7277002"/>
            <a:ext cx="5232604" cy="3113399"/>
          </a:xfrm>
          <a:custGeom>
            <a:avLst/>
            <a:gdLst/>
            <a:ahLst/>
            <a:cxnLst/>
            <a:rect r="r" b="b" t="t" l="l"/>
            <a:pathLst>
              <a:path h="3113399" w="5232604">
                <a:moveTo>
                  <a:pt x="0" y="0"/>
                </a:moveTo>
                <a:lnTo>
                  <a:pt x="5232603" y="0"/>
                </a:lnTo>
                <a:lnTo>
                  <a:pt x="5232603" y="3113399"/>
                </a:lnTo>
                <a:lnTo>
                  <a:pt x="0" y="3113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218234" y="475070"/>
            <a:ext cx="4849294" cy="3793012"/>
          </a:xfrm>
          <a:custGeom>
            <a:avLst/>
            <a:gdLst/>
            <a:ahLst/>
            <a:cxnLst/>
            <a:rect r="r" b="b" t="t" l="l"/>
            <a:pathLst>
              <a:path h="3793012" w="4849294">
                <a:moveTo>
                  <a:pt x="0" y="0"/>
                </a:moveTo>
                <a:lnTo>
                  <a:pt x="4849293" y="0"/>
                </a:lnTo>
                <a:lnTo>
                  <a:pt x="4849293" y="3793012"/>
                </a:lnTo>
                <a:lnTo>
                  <a:pt x="0" y="3793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33150" y="-2906117"/>
            <a:ext cx="4975230" cy="49752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821586" y="6126477"/>
            <a:ext cx="6325400" cy="626364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0" y="0"/>
            <a:ext cx="6397545" cy="1333042"/>
            <a:chOff x="0" y="0"/>
            <a:chExt cx="8530059" cy="17773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5198997" y="1030426"/>
              <a:ext cx="3331063" cy="71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GEV06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7376192" y="1760239"/>
              <a:ext cx="1153867" cy="0"/>
            </a:xfrm>
            <a:prstGeom prst="line">
              <a:avLst/>
            </a:prstGeom>
            <a:ln cap="rnd" w="34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25059"/>
              <a:ext cx="1423325" cy="656509"/>
            </a:xfrm>
            <a:custGeom>
              <a:avLst/>
              <a:gdLst/>
              <a:ahLst/>
              <a:cxnLst/>
              <a:rect r="r" b="b" t="t" l="l"/>
              <a:pathLst>
                <a:path h="656509" w="1423325">
                  <a:moveTo>
                    <a:pt x="0" y="0"/>
                  </a:moveTo>
                  <a:lnTo>
                    <a:pt x="1423325" y="0"/>
                  </a:lnTo>
                  <a:lnTo>
                    <a:pt x="1423325" y="656508"/>
                  </a:lnTo>
                  <a:lnTo>
                    <a:pt x="0" y="65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20086" y="-85725"/>
              <a:ext cx="6667768" cy="922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23"/>
                </a:lnSpc>
              </a:pPr>
              <a:r>
                <a:rPr lang="en-US" b="true" sz="4159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ELIMINAR TRAMO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1114" y="846754"/>
            <a:ext cx="1829932" cy="2419745"/>
          </a:xfrm>
          <a:custGeom>
            <a:avLst/>
            <a:gdLst/>
            <a:ahLst/>
            <a:cxnLst/>
            <a:rect r="r" b="b" t="t" l="l"/>
            <a:pathLst>
              <a:path h="2419745" w="1829932">
                <a:moveTo>
                  <a:pt x="0" y="0"/>
                </a:moveTo>
                <a:lnTo>
                  <a:pt x="1829932" y="0"/>
                </a:lnTo>
                <a:lnTo>
                  <a:pt x="1829932" y="2419745"/>
                </a:lnTo>
                <a:lnTo>
                  <a:pt x="0" y="241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908481" y="3266499"/>
          <a:ext cx="2514600" cy="3771900"/>
        </p:xfrm>
        <a:graphic>
          <a:graphicData uri="http://schemas.openxmlformats.org/presentationml/2006/ole">
            <p:oleObj imgW="3263900" imgH="4521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60692" y="3439267"/>
            <a:ext cx="7290617" cy="729061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66335" y="-1456638"/>
            <a:ext cx="6325400" cy="6263646"/>
          </a:xfrm>
          <a:prstGeom prst="rect">
            <a:avLst/>
          </a:prstGeom>
        </p:spPr>
      </p:pic>
      <p:graphicFrame>
        <p:nvGraphicFramePr>
          <p:cNvPr name="Object 13" id="13"/>
          <p:cNvGraphicFramePr/>
          <p:nvPr/>
        </p:nvGraphicFramePr>
        <p:xfrm>
          <a:off x="10460692" y="614733"/>
          <a:ext cx="2514600" cy="3771900"/>
        </p:xfrm>
        <a:graphic>
          <a:graphicData uri="http://schemas.openxmlformats.org/presentationml/2006/ole">
            <p:oleObj imgW="3263900" imgH="45212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8294206" y="5408012"/>
            <a:ext cx="2166486" cy="1795475"/>
          </a:xfrm>
          <a:custGeom>
            <a:avLst/>
            <a:gdLst/>
            <a:ahLst/>
            <a:cxnLst/>
            <a:rect r="r" b="b" t="t" l="l"/>
            <a:pathLst>
              <a:path h="1795475" w="2166486">
                <a:moveTo>
                  <a:pt x="0" y="0"/>
                </a:moveTo>
                <a:lnTo>
                  <a:pt x="2166486" y="0"/>
                </a:lnTo>
                <a:lnTo>
                  <a:pt x="2166486" y="1795475"/>
                </a:lnTo>
                <a:lnTo>
                  <a:pt x="0" y="17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71814" y="7952452"/>
            <a:ext cx="2227133" cy="2227133"/>
          </a:xfrm>
          <a:custGeom>
            <a:avLst/>
            <a:gdLst/>
            <a:ahLst/>
            <a:cxnLst/>
            <a:rect r="r" b="b" t="t" l="l"/>
            <a:pathLst>
              <a:path h="2227133" w="2227133">
                <a:moveTo>
                  <a:pt x="0" y="0"/>
                </a:moveTo>
                <a:lnTo>
                  <a:pt x="2227133" y="0"/>
                </a:lnTo>
                <a:lnTo>
                  <a:pt x="2227133" y="2227133"/>
                </a:lnTo>
                <a:lnTo>
                  <a:pt x="0" y="22271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316254" y="16526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23103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5281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36875" y="6508557"/>
            <a:ext cx="5553705" cy="5499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429699" y="6767804"/>
            <a:ext cx="5175317" cy="5175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77172" y="1394584"/>
            <a:ext cx="11759494" cy="111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6"/>
              </a:lnSpc>
            </a:pPr>
            <a:r>
              <a:rPr lang="en-US" sz="6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USO: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4933948" y="6891763"/>
            <a:ext cx="3397955" cy="3392518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971458" y="3014907"/>
            <a:ext cx="7873799" cy="5354183"/>
          </a:xfrm>
          <a:custGeom>
            <a:avLst/>
            <a:gdLst/>
            <a:ahLst/>
            <a:cxnLst/>
            <a:rect r="r" b="b" t="t" l="l"/>
            <a:pathLst>
              <a:path h="5354183" w="7873799">
                <a:moveTo>
                  <a:pt x="0" y="0"/>
                </a:moveTo>
                <a:lnTo>
                  <a:pt x="7873799" y="0"/>
                </a:lnTo>
                <a:lnTo>
                  <a:pt x="7873799" y="5354183"/>
                </a:lnTo>
                <a:lnTo>
                  <a:pt x="0" y="53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54793" y="4104694"/>
            <a:ext cx="5404507" cy="3688576"/>
          </a:xfrm>
          <a:custGeom>
            <a:avLst/>
            <a:gdLst/>
            <a:ahLst/>
            <a:cxnLst/>
            <a:rect r="r" b="b" t="t" l="l"/>
            <a:pathLst>
              <a:path h="3688576" w="5404507">
                <a:moveTo>
                  <a:pt x="0" y="0"/>
                </a:moveTo>
                <a:lnTo>
                  <a:pt x="5404507" y="0"/>
                </a:lnTo>
                <a:lnTo>
                  <a:pt x="5404507" y="3688575"/>
                </a:lnTo>
                <a:lnTo>
                  <a:pt x="0" y="368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71178" y="1715212"/>
            <a:ext cx="46972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ABM VIAJES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349737" y="-358423"/>
            <a:ext cx="4143285" cy="4114800"/>
          </a:xfrm>
          <a:custGeom>
            <a:avLst/>
            <a:gdLst/>
            <a:ahLst/>
            <a:cxnLst/>
            <a:rect r="r" b="b" t="t" l="l"/>
            <a:pathLst>
              <a:path h="4114800" w="4143285">
                <a:moveTo>
                  <a:pt x="0" y="0"/>
                </a:moveTo>
                <a:lnTo>
                  <a:pt x="4143285" y="0"/>
                </a:lnTo>
                <a:lnTo>
                  <a:pt x="4143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77172" y="971550"/>
            <a:ext cx="1490602" cy="46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25193" y="6314691"/>
            <a:ext cx="4885382" cy="4837687"/>
          </a:xfrm>
          <a:prstGeom prst="rect">
            <a:avLst/>
          </a:prstGeom>
        </p:spPr>
      </p:pic>
      <p:graphicFrame>
        <p:nvGraphicFramePr>
          <p:cNvPr name="Object 3" id="3"/>
          <p:cNvGraphicFramePr/>
          <p:nvPr/>
        </p:nvGraphicFramePr>
        <p:xfrm>
          <a:off x="387951" y="2512895"/>
          <a:ext cx="2514600" cy="3771900"/>
        </p:xfrm>
        <a:graphic>
          <a:graphicData uri="http://schemas.openxmlformats.org/presentationml/2006/ole">
            <p:oleObj imgW="3263900" imgH="452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4" id="4"/>
          <p:cNvGraphicFramePr/>
          <p:nvPr/>
        </p:nvGraphicFramePr>
        <p:xfrm>
          <a:off x="8878603" y="177863"/>
          <a:ext cx="5406913" cy="1772098"/>
        </p:xfrm>
        <a:graphic>
          <a:graphicData uri="http://schemas.openxmlformats.org/presentationml/2006/ole">
            <p:oleObj imgW="6477000" imgH="28575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AutoShape 5" id="5"/>
          <p:cNvSpPr/>
          <p:nvPr/>
        </p:nvSpPr>
        <p:spPr>
          <a:xfrm>
            <a:off x="1820508" y="1503942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7033" y="1575625"/>
            <a:ext cx="1183334" cy="917084"/>
          </a:xfrm>
          <a:custGeom>
            <a:avLst/>
            <a:gdLst/>
            <a:ahLst/>
            <a:cxnLst/>
            <a:rect r="r" b="b" t="t" l="l"/>
            <a:pathLst>
              <a:path h="917084" w="1183334">
                <a:moveTo>
                  <a:pt x="0" y="0"/>
                </a:moveTo>
                <a:lnTo>
                  <a:pt x="1183334" y="0"/>
                </a:lnTo>
                <a:lnTo>
                  <a:pt x="1183334" y="917084"/>
                </a:lnTo>
                <a:lnTo>
                  <a:pt x="0" y="917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9039" y="7531541"/>
            <a:ext cx="3434265" cy="2403985"/>
          </a:xfrm>
          <a:custGeom>
            <a:avLst/>
            <a:gdLst/>
            <a:ahLst/>
            <a:cxnLst/>
            <a:rect r="r" b="b" t="t" l="l"/>
            <a:pathLst>
              <a:path h="2403985" w="3434265">
                <a:moveTo>
                  <a:pt x="0" y="0"/>
                </a:moveTo>
                <a:lnTo>
                  <a:pt x="3434265" y="0"/>
                </a:lnTo>
                <a:lnTo>
                  <a:pt x="3434265" y="2403986"/>
                </a:lnTo>
                <a:lnTo>
                  <a:pt x="0" y="2403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567746"/>
            <a:ext cx="7106227" cy="1480709"/>
            <a:chOff x="0" y="0"/>
            <a:chExt cx="9474969" cy="19742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5774911" y="1153012"/>
              <a:ext cx="3700058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GEV08 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8193283" y="1955228"/>
              <a:ext cx="1281686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49989"/>
              <a:ext cx="1580993" cy="729233"/>
            </a:xfrm>
            <a:custGeom>
              <a:avLst/>
              <a:gdLst/>
              <a:ahLst/>
              <a:cxnLst/>
              <a:rect r="r" b="b" t="t" l="l"/>
              <a:pathLst>
                <a:path h="729233" w="1580993">
                  <a:moveTo>
                    <a:pt x="0" y="0"/>
                  </a:moveTo>
                  <a:lnTo>
                    <a:pt x="1580993" y="0"/>
                  </a:lnTo>
                  <a:lnTo>
                    <a:pt x="1580993" y="729233"/>
                  </a:lnTo>
                  <a:lnTo>
                    <a:pt x="0" y="72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77395" y="-114300"/>
              <a:ext cx="7406384" cy="1343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90"/>
                </a:lnSpc>
              </a:pPr>
              <a:r>
                <a:rPr lang="en-US" b="true" sz="606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CARGAR VIAJE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629507">
            <a:off x="4832061" y="7836403"/>
            <a:ext cx="3830689" cy="1082170"/>
          </a:xfrm>
          <a:custGeom>
            <a:avLst/>
            <a:gdLst/>
            <a:ahLst/>
            <a:cxnLst/>
            <a:rect r="r" b="b" t="t" l="l"/>
            <a:pathLst>
              <a:path h="1082170" w="3830689">
                <a:moveTo>
                  <a:pt x="0" y="0"/>
                </a:moveTo>
                <a:lnTo>
                  <a:pt x="3830688" y="0"/>
                </a:lnTo>
                <a:lnTo>
                  <a:pt x="3830688" y="1082170"/>
                </a:lnTo>
                <a:lnTo>
                  <a:pt x="0" y="1082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400546" y="-952598"/>
            <a:ext cx="3962596" cy="3962596"/>
          </a:xfrm>
          <a:prstGeom prst="rect">
            <a:avLst/>
          </a:prstGeom>
        </p:spPr>
      </p:pic>
      <p:graphicFrame>
        <p:nvGraphicFramePr>
          <p:cNvPr name="Object 3" id="3"/>
          <p:cNvGraphicFramePr/>
          <p:nvPr/>
        </p:nvGraphicFramePr>
        <p:xfrm>
          <a:off x="326633" y="2424803"/>
          <a:ext cx="2514600" cy="3771900"/>
        </p:xfrm>
        <a:graphic>
          <a:graphicData uri="http://schemas.openxmlformats.org/presentationml/2006/ole">
            <p:oleObj imgW="3263900" imgH="452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148062">
            <a:off x="7293866" y="7177483"/>
            <a:ext cx="4885382" cy="4837687"/>
          </a:xfrm>
          <a:prstGeom prst="rect">
            <a:avLst/>
          </a:prstGeom>
        </p:spPr>
      </p:pic>
      <p:graphicFrame>
        <p:nvGraphicFramePr>
          <p:cNvPr name="Object 5" id="5"/>
          <p:cNvGraphicFramePr/>
          <p:nvPr/>
        </p:nvGraphicFramePr>
        <p:xfrm>
          <a:off x="10998661" y="274442"/>
          <a:ext cx="5840087" cy="1402599"/>
        </p:xfrm>
        <a:graphic>
          <a:graphicData uri="http://schemas.openxmlformats.org/presentationml/2006/ole">
            <p:oleObj imgW="7010400" imgH="25654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320257" y="6728482"/>
            <a:ext cx="2602630" cy="3284075"/>
          </a:xfrm>
          <a:custGeom>
            <a:avLst/>
            <a:gdLst/>
            <a:ahLst/>
            <a:cxnLst/>
            <a:rect r="r" b="b" t="t" l="l"/>
            <a:pathLst>
              <a:path h="3284075" w="2602630">
                <a:moveTo>
                  <a:pt x="0" y="0"/>
                </a:moveTo>
                <a:lnTo>
                  <a:pt x="2602630" y="0"/>
                </a:lnTo>
                <a:lnTo>
                  <a:pt x="2602630" y="3284076"/>
                </a:lnTo>
                <a:lnTo>
                  <a:pt x="0" y="32840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5672" y="0"/>
            <a:ext cx="1766150" cy="1214228"/>
          </a:xfrm>
          <a:custGeom>
            <a:avLst/>
            <a:gdLst/>
            <a:ahLst/>
            <a:cxnLst/>
            <a:rect r="r" b="b" t="t" l="l"/>
            <a:pathLst>
              <a:path h="1214228" w="1766150">
                <a:moveTo>
                  <a:pt x="0" y="0"/>
                </a:moveTo>
                <a:lnTo>
                  <a:pt x="1766150" y="0"/>
                </a:lnTo>
                <a:lnTo>
                  <a:pt x="1766150" y="1214228"/>
                </a:lnTo>
                <a:lnTo>
                  <a:pt x="0" y="1214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41103" y="6893654"/>
            <a:ext cx="4433368" cy="2953731"/>
          </a:xfrm>
          <a:custGeom>
            <a:avLst/>
            <a:gdLst/>
            <a:ahLst/>
            <a:cxnLst/>
            <a:rect r="r" b="b" t="t" l="l"/>
            <a:pathLst>
              <a:path h="2953731" w="4433368">
                <a:moveTo>
                  <a:pt x="0" y="0"/>
                </a:moveTo>
                <a:lnTo>
                  <a:pt x="4433368" y="0"/>
                </a:lnTo>
                <a:lnTo>
                  <a:pt x="4433368" y="2953732"/>
                </a:lnTo>
                <a:lnTo>
                  <a:pt x="0" y="2953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567746"/>
            <a:ext cx="7982387" cy="2115892"/>
            <a:chOff x="0" y="0"/>
            <a:chExt cx="10643182" cy="28211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774911" y="1153012"/>
              <a:ext cx="3700058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CU GEV09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8193283" y="1955228"/>
              <a:ext cx="1281686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49989"/>
              <a:ext cx="1580993" cy="729233"/>
            </a:xfrm>
            <a:custGeom>
              <a:avLst/>
              <a:gdLst/>
              <a:ahLst/>
              <a:cxnLst/>
              <a:rect r="r" b="b" t="t" l="l"/>
              <a:pathLst>
                <a:path h="729233" w="1580993">
                  <a:moveTo>
                    <a:pt x="0" y="0"/>
                  </a:moveTo>
                  <a:lnTo>
                    <a:pt x="1580993" y="0"/>
                  </a:lnTo>
                  <a:lnTo>
                    <a:pt x="1580993" y="729233"/>
                  </a:lnTo>
                  <a:lnTo>
                    <a:pt x="0" y="72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>
              <a:off x="0" y="1210162"/>
              <a:ext cx="1281686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287053" y="1380154"/>
              <a:ext cx="1592303" cy="1441034"/>
            </a:xfrm>
            <a:custGeom>
              <a:avLst/>
              <a:gdLst/>
              <a:ahLst/>
              <a:cxnLst/>
              <a:rect r="r" b="b" t="t" l="l"/>
              <a:pathLst>
                <a:path h="1441034" w="1592303">
                  <a:moveTo>
                    <a:pt x="0" y="0"/>
                  </a:moveTo>
                  <a:lnTo>
                    <a:pt x="1592303" y="0"/>
                  </a:lnTo>
                  <a:lnTo>
                    <a:pt x="1592303" y="1441035"/>
                  </a:lnTo>
                  <a:lnTo>
                    <a:pt x="0" y="144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77395" y="-114300"/>
              <a:ext cx="9065787" cy="1343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90"/>
                </a:lnSpc>
              </a:pPr>
              <a:r>
                <a:rPr lang="en-US" b="true" sz="606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MODIFICAR VIAJE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770803" y="6038784"/>
            <a:ext cx="976995" cy="854871"/>
          </a:xfrm>
          <a:custGeom>
            <a:avLst/>
            <a:gdLst/>
            <a:ahLst/>
            <a:cxnLst/>
            <a:rect r="r" b="b" t="t" l="l"/>
            <a:pathLst>
              <a:path h="854871" w="976995">
                <a:moveTo>
                  <a:pt x="0" y="0"/>
                </a:moveTo>
                <a:lnTo>
                  <a:pt x="976994" y="0"/>
                </a:lnTo>
                <a:lnTo>
                  <a:pt x="976994" y="854870"/>
                </a:lnTo>
                <a:lnTo>
                  <a:pt x="0" y="8548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511360" y="6786612"/>
            <a:ext cx="3962596" cy="3962596"/>
          </a:xfrm>
          <a:prstGeom prst="rect">
            <a:avLst/>
          </a:prstGeom>
        </p:spPr>
      </p:pic>
      <p:graphicFrame>
        <p:nvGraphicFramePr>
          <p:cNvPr name="Object 3" id="3"/>
          <p:cNvGraphicFramePr/>
          <p:nvPr/>
        </p:nvGraphicFramePr>
        <p:xfrm>
          <a:off x="469938" y="2928987"/>
          <a:ext cx="2514600" cy="5753100"/>
        </p:xfrm>
        <a:graphic>
          <a:graphicData uri="http://schemas.openxmlformats.org/presentationml/2006/ole">
            <p:oleObj imgW="3657600" imgH="68961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512155" y="-1270072"/>
            <a:ext cx="4885382" cy="4837687"/>
          </a:xfrm>
          <a:prstGeom prst="rect">
            <a:avLst/>
          </a:prstGeom>
        </p:spPr>
      </p:pic>
      <p:graphicFrame>
        <p:nvGraphicFramePr>
          <p:cNvPr name="Object 5" id="5"/>
          <p:cNvGraphicFramePr/>
          <p:nvPr/>
        </p:nvGraphicFramePr>
        <p:xfrm>
          <a:off x="9483015" y="1622976"/>
          <a:ext cx="5813190" cy="3437856"/>
        </p:xfrm>
        <a:graphic>
          <a:graphicData uri="http://schemas.openxmlformats.org/presentationml/2006/ole">
            <p:oleObj imgW="6972300" imgH="45974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052586" y="1410739"/>
            <a:ext cx="277504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 GEV10</a:t>
            </a:r>
          </a:p>
        </p:txBody>
      </p:sp>
      <p:sp>
        <p:nvSpPr>
          <p:cNvPr name="AutoShape 7" id="7"/>
          <p:cNvSpPr/>
          <p:nvPr/>
        </p:nvSpPr>
        <p:spPr>
          <a:xfrm>
            <a:off x="6866366" y="2031451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21403" y="752522"/>
            <a:ext cx="1185745" cy="546925"/>
          </a:xfrm>
          <a:custGeom>
            <a:avLst/>
            <a:gdLst/>
            <a:ahLst/>
            <a:cxnLst/>
            <a:rect r="r" b="b" t="t" l="l"/>
            <a:pathLst>
              <a:path h="546925" w="1185745">
                <a:moveTo>
                  <a:pt x="0" y="0"/>
                </a:moveTo>
                <a:lnTo>
                  <a:pt x="1185745" y="0"/>
                </a:lnTo>
                <a:lnTo>
                  <a:pt x="1185745" y="546925"/>
                </a:lnTo>
                <a:lnTo>
                  <a:pt x="0" y="546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21403" y="1472651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936693" y="1600146"/>
            <a:ext cx="1194227" cy="1080776"/>
          </a:xfrm>
          <a:custGeom>
            <a:avLst/>
            <a:gdLst/>
            <a:ahLst/>
            <a:cxnLst/>
            <a:rect r="r" b="b" t="t" l="l"/>
            <a:pathLst>
              <a:path h="1080776" w="1194227">
                <a:moveTo>
                  <a:pt x="0" y="0"/>
                </a:moveTo>
                <a:lnTo>
                  <a:pt x="1194227" y="0"/>
                </a:lnTo>
                <a:lnTo>
                  <a:pt x="1194227" y="1080776"/>
                </a:lnTo>
                <a:lnTo>
                  <a:pt x="0" y="1080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5774" y="4050765"/>
            <a:ext cx="1226094" cy="1186246"/>
          </a:xfrm>
          <a:custGeom>
            <a:avLst/>
            <a:gdLst/>
            <a:ahLst/>
            <a:cxnLst/>
            <a:rect r="r" b="b" t="t" l="l"/>
            <a:pathLst>
              <a:path h="1186246" w="1226094">
                <a:moveTo>
                  <a:pt x="0" y="0"/>
                </a:moveTo>
                <a:lnTo>
                  <a:pt x="1226094" y="0"/>
                </a:lnTo>
                <a:lnTo>
                  <a:pt x="1226094" y="1186245"/>
                </a:lnTo>
                <a:lnTo>
                  <a:pt x="0" y="1186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07148" y="6786612"/>
            <a:ext cx="5828226" cy="3220095"/>
          </a:xfrm>
          <a:custGeom>
            <a:avLst/>
            <a:gdLst/>
            <a:ahLst/>
            <a:cxnLst/>
            <a:rect r="r" b="b" t="t" l="l"/>
            <a:pathLst>
              <a:path h="3220095" w="5828226">
                <a:moveTo>
                  <a:pt x="0" y="0"/>
                </a:moveTo>
                <a:lnTo>
                  <a:pt x="5828226" y="0"/>
                </a:lnTo>
                <a:lnTo>
                  <a:pt x="5828226" y="3220095"/>
                </a:lnTo>
                <a:lnTo>
                  <a:pt x="0" y="3220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6935" y="436484"/>
            <a:ext cx="6799340" cy="103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b="true" sz="606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ELIMINAR VIAJE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-2077669">
            <a:off x="7370266" y="2036649"/>
            <a:ext cx="2176752" cy="614932"/>
          </a:xfrm>
          <a:custGeom>
            <a:avLst/>
            <a:gdLst/>
            <a:ahLst/>
            <a:cxnLst/>
            <a:rect r="r" b="b" t="t" l="l"/>
            <a:pathLst>
              <a:path h="614932" w="2176752">
                <a:moveTo>
                  <a:pt x="0" y="614933"/>
                </a:moveTo>
                <a:lnTo>
                  <a:pt x="2176752" y="614933"/>
                </a:lnTo>
                <a:lnTo>
                  <a:pt x="2176752" y="0"/>
                </a:lnTo>
                <a:lnTo>
                  <a:pt x="0" y="0"/>
                </a:lnTo>
                <a:lnTo>
                  <a:pt x="0" y="614933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316254" y="16526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23103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5281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36875" y="6508557"/>
            <a:ext cx="5553705" cy="5499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429699" y="6767804"/>
            <a:ext cx="5175317" cy="5175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77172" y="1394584"/>
            <a:ext cx="11759494" cy="111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6"/>
              </a:lnSpc>
            </a:pPr>
            <a:r>
              <a:rPr lang="en-US" sz="6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USO: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4933948" y="6891763"/>
            <a:ext cx="3397955" cy="3392518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403178" y="3937702"/>
            <a:ext cx="6229747" cy="2951343"/>
          </a:xfrm>
          <a:custGeom>
            <a:avLst/>
            <a:gdLst/>
            <a:ahLst/>
            <a:cxnLst/>
            <a:rect r="r" b="b" t="t" l="l"/>
            <a:pathLst>
              <a:path h="2951343" w="6229747">
                <a:moveTo>
                  <a:pt x="0" y="0"/>
                </a:moveTo>
                <a:lnTo>
                  <a:pt x="6229747" y="0"/>
                </a:lnTo>
                <a:lnTo>
                  <a:pt x="6229747" y="2951343"/>
                </a:lnTo>
                <a:lnTo>
                  <a:pt x="0" y="295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48075" y="2902133"/>
            <a:ext cx="2383368" cy="1787526"/>
          </a:xfrm>
          <a:custGeom>
            <a:avLst/>
            <a:gdLst/>
            <a:ahLst/>
            <a:cxnLst/>
            <a:rect r="r" b="b" t="t" l="l"/>
            <a:pathLst>
              <a:path h="1787526" w="2383368">
                <a:moveTo>
                  <a:pt x="0" y="0"/>
                </a:moveTo>
                <a:lnTo>
                  <a:pt x="2383368" y="0"/>
                </a:lnTo>
                <a:lnTo>
                  <a:pt x="2383368" y="1787526"/>
                </a:lnTo>
                <a:lnTo>
                  <a:pt x="0" y="1787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36666" y="-77226"/>
            <a:ext cx="2211853" cy="2211853"/>
          </a:xfrm>
          <a:custGeom>
            <a:avLst/>
            <a:gdLst/>
            <a:ahLst/>
            <a:cxnLst/>
            <a:rect r="r" b="b" t="t" l="l"/>
            <a:pathLst>
              <a:path h="2211853" w="2211853">
                <a:moveTo>
                  <a:pt x="0" y="0"/>
                </a:moveTo>
                <a:lnTo>
                  <a:pt x="2211853" y="0"/>
                </a:lnTo>
                <a:lnTo>
                  <a:pt x="2211853" y="2211852"/>
                </a:lnTo>
                <a:lnTo>
                  <a:pt x="0" y="2211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15937" y="3397955"/>
            <a:ext cx="7345485" cy="4176005"/>
          </a:xfrm>
          <a:custGeom>
            <a:avLst/>
            <a:gdLst/>
            <a:ahLst/>
            <a:cxnLst/>
            <a:rect r="r" b="b" t="t" l="l"/>
            <a:pathLst>
              <a:path h="4176005" w="7345485">
                <a:moveTo>
                  <a:pt x="0" y="0"/>
                </a:moveTo>
                <a:lnTo>
                  <a:pt x="7345485" y="0"/>
                </a:lnTo>
                <a:lnTo>
                  <a:pt x="7345485" y="4176004"/>
                </a:lnTo>
                <a:lnTo>
                  <a:pt x="0" y="4176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24904" y="1679451"/>
            <a:ext cx="46972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VIAJES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7172" y="971550"/>
            <a:ext cx="1490602" cy="46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854" y="291872"/>
            <a:ext cx="9940413" cy="9947003"/>
            <a:chOff x="0" y="0"/>
            <a:chExt cx="2618051" cy="2619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8051" cy="2619787"/>
            </a:xfrm>
            <a:custGeom>
              <a:avLst/>
              <a:gdLst/>
              <a:ahLst/>
              <a:cxnLst/>
              <a:rect r="r" b="b" t="t" l="l"/>
              <a:pathLst>
                <a:path h="2619787" w="2618051">
                  <a:moveTo>
                    <a:pt x="0" y="0"/>
                  </a:moveTo>
                  <a:lnTo>
                    <a:pt x="2618051" y="0"/>
                  </a:lnTo>
                  <a:lnTo>
                    <a:pt x="2618051" y="2619787"/>
                  </a:lnTo>
                  <a:lnTo>
                    <a:pt x="0" y="2619787"/>
                  </a:lnTo>
                  <a:close/>
                </a:path>
              </a:pathLst>
            </a:custGeom>
            <a:solidFill>
              <a:srgbClr val="9697CB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8051" cy="2657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47854" y="339997"/>
          <a:ext cx="6626942" cy="6948168"/>
        </p:xfrm>
        <a:graphic>
          <a:graphicData uri="http://schemas.openxmlformats.org/drawingml/2006/table">
            <a:tbl>
              <a:tblPr/>
              <a:tblGrid>
                <a:gridCol w="6626942"/>
              </a:tblGrid>
              <a:tr h="4716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 y Nombre: CU012 “Cobrar Viaje”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Objetivo: Registrar el cobro de un pasaje emitido, generando el comprobante</a:t>
                      </a:r>
                      <a:endParaRPr lang="en-US" sz="1100"/>
                    </a:p>
                    <a:p>
                      <a:pPr algn="l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correspondiente.</a:t>
                      </a:r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0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Actor principal: Cobrador.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7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Precondiciones: El cobrador debe estar logueado en el sistema y debe existir un</a:t>
                      </a: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viaje cargado en estado "pendiente de cobro". </a:t>
                      </a:r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2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Punto de extensión: CU015 “Ver informacion de viaje”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Disparador: El cobrador selecciona la opción “Cobrar viaje” en el menú</a:t>
                      </a:r>
                      <a:endParaRPr lang="en-US" sz="1100"/>
                    </a:p>
                    <a:p>
                      <a:pPr algn="l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principal.</a:t>
                      </a:r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Postcondiciones: El pasaje queda registrado como pagado, se imprime el pasaje y se emite un comprobante de cobro.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6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Escenario principal: </a:t>
                      </a:r>
                      <a:endParaRPr lang="en-US" sz="1100"/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cobrador selecciona la opción “Cobros” y luego “Cobrarviaje” en el menú principal.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sistema muestra una pantalla para buscar viajes pendientesde cobro.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cobrador ingresa el DNI del cliente y presiona “Buscar”.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sistema valida los datos y muestra los pasajes asociados pendientes de cobro.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cobrador selecciona el pasaje deseado y confirma el cobro.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sistema marca el pasaje como pagado y genera el comprobante correspondiente.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sistema muestra un mensaje de confirmación.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cobrador emite el pasaje junto a una factura y un ticket de venta.</a:t>
                      </a:r>
                    </a:p>
                    <a:p>
                      <a:pPr algn="l" marL="410210" indent="-205105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1C263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cobrador cierra la pantalla y vuelve al menú principal.</a:t>
                      </a:r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998284" y="1742465"/>
            <a:ext cx="6519070" cy="6878269"/>
            <a:chOff x="0" y="0"/>
            <a:chExt cx="1716957" cy="1811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6957" cy="1811561"/>
            </a:xfrm>
            <a:custGeom>
              <a:avLst/>
              <a:gdLst/>
              <a:ahLst/>
              <a:cxnLst/>
              <a:rect r="r" b="b" t="t" l="l"/>
              <a:pathLst>
                <a:path h="1811561" w="1716957">
                  <a:moveTo>
                    <a:pt x="90256" y="0"/>
                  </a:moveTo>
                  <a:lnTo>
                    <a:pt x="1626701" y="0"/>
                  </a:lnTo>
                  <a:cubicBezTo>
                    <a:pt x="1676548" y="0"/>
                    <a:pt x="1716957" y="40409"/>
                    <a:pt x="1716957" y="90256"/>
                  </a:cubicBezTo>
                  <a:lnTo>
                    <a:pt x="1716957" y="1721304"/>
                  </a:lnTo>
                  <a:cubicBezTo>
                    <a:pt x="1716957" y="1771152"/>
                    <a:pt x="1676548" y="1811561"/>
                    <a:pt x="1626701" y="1811561"/>
                  </a:cubicBezTo>
                  <a:lnTo>
                    <a:pt x="90256" y="1811561"/>
                  </a:lnTo>
                  <a:cubicBezTo>
                    <a:pt x="40409" y="1811561"/>
                    <a:pt x="0" y="1771152"/>
                    <a:pt x="0" y="1721304"/>
                  </a:cubicBezTo>
                  <a:lnTo>
                    <a:pt x="0" y="90256"/>
                  </a:lnTo>
                  <a:cubicBezTo>
                    <a:pt x="0" y="40409"/>
                    <a:pt x="40409" y="0"/>
                    <a:pt x="90256" y="0"/>
                  </a:cubicBezTo>
                  <a:close/>
                </a:path>
              </a:pathLst>
            </a:custGeom>
            <a:solidFill>
              <a:srgbClr val="9697CB">
                <a:alpha val="87843"/>
              </a:srgbClr>
            </a:solidFill>
            <a:ln w="38100" cap="rnd">
              <a:solidFill>
                <a:srgbClr val="FFFFFF">
                  <a:alpha val="87843"/>
                </a:srgbClr>
              </a:solidFill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16957" cy="1849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Escenario alternativo: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2.1 El cobrador decide cancelar la operación y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presiona “X” para cerrar la pantalla.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2.2 El sistema retorna al menú principal.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4.1 El sistema no encuentra pasajes pendientes para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el DNI ingresado.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4.2 El sistema muestra el mensaje “No se encontraron viajes pendientes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de cobro”.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5.1 El cobrador selecciona el pasaje incorrecto y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presiona “Cancelar”.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5.2 El sistema vuelve a mostrar la lista de pasajes sin efectuar el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cobro.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7843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854" y="291872"/>
            <a:ext cx="9940413" cy="9947003"/>
            <a:chOff x="0" y="0"/>
            <a:chExt cx="2618051" cy="2619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8051" cy="2619787"/>
            </a:xfrm>
            <a:custGeom>
              <a:avLst/>
              <a:gdLst/>
              <a:ahLst/>
              <a:cxnLst/>
              <a:rect r="r" b="b" t="t" l="l"/>
              <a:pathLst>
                <a:path h="2619787" w="2618051">
                  <a:moveTo>
                    <a:pt x="0" y="0"/>
                  </a:moveTo>
                  <a:lnTo>
                    <a:pt x="2618051" y="0"/>
                  </a:lnTo>
                  <a:lnTo>
                    <a:pt x="2618051" y="2619787"/>
                  </a:lnTo>
                  <a:lnTo>
                    <a:pt x="0" y="2619787"/>
                  </a:lnTo>
                  <a:close/>
                </a:path>
              </a:pathLst>
            </a:custGeom>
            <a:solidFill>
              <a:srgbClr val="9697CB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8051" cy="2657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86667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98284" y="1742465"/>
            <a:ext cx="6519070" cy="6802069"/>
            <a:chOff x="0" y="0"/>
            <a:chExt cx="1716957" cy="17914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6957" cy="1791491"/>
            </a:xfrm>
            <a:custGeom>
              <a:avLst/>
              <a:gdLst/>
              <a:ahLst/>
              <a:cxnLst/>
              <a:rect r="r" b="b" t="t" l="l"/>
              <a:pathLst>
                <a:path h="1791491" w="1716957">
                  <a:moveTo>
                    <a:pt x="118758" y="0"/>
                  </a:moveTo>
                  <a:lnTo>
                    <a:pt x="1598199" y="0"/>
                  </a:lnTo>
                  <a:cubicBezTo>
                    <a:pt x="1629695" y="0"/>
                    <a:pt x="1659902" y="12512"/>
                    <a:pt x="1682173" y="34783"/>
                  </a:cubicBezTo>
                  <a:cubicBezTo>
                    <a:pt x="1704445" y="57055"/>
                    <a:pt x="1716957" y="87261"/>
                    <a:pt x="1716957" y="118758"/>
                  </a:cubicBezTo>
                  <a:lnTo>
                    <a:pt x="1716957" y="1672733"/>
                  </a:lnTo>
                  <a:cubicBezTo>
                    <a:pt x="1716957" y="1704230"/>
                    <a:pt x="1704445" y="1734437"/>
                    <a:pt x="1682173" y="1756708"/>
                  </a:cubicBezTo>
                  <a:cubicBezTo>
                    <a:pt x="1659902" y="1778979"/>
                    <a:pt x="1629695" y="1791491"/>
                    <a:pt x="1598199" y="1791491"/>
                  </a:cubicBezTo>
                  <a:lnTo>
                    <a:pt x="118758" y="1791491"/>
                  </a:lnTo>
                  <a:cubicBezTo>
                    <a:pt x="87261" y="1791491"/>
                    <a:pt x="57055" y="1778979"/>
                    <a:pt x="34783" y="1756708"/>
                  </a:cubicBezTo>
                  <a:cubicBezTo>
                    <a:pt x="12512" y="1734437"/>
                    <a:pt x="0" y="1704230"/>
                    <a:pt x="0" y="1672733"/>
                  </a:cubicBezTo>
                  <a:lnTo>
                    <a:pt x="0" y="118758"/>
                  </a:lnTo>
                  <a:cubicBezTo>
                    <a:pt x="0" y="87261"/>
                    <a:pt x="12512" y="57055"/>
                    <a:pt x="34783" y="34783"/>
                  </a:cubicBezTo>
                  <a:cubicBezTo>
                    <a:pt x="57055" y="12512"/>
                    <a:pt x="87261" y="0"/>
                    <a:pt x="118758" y="0"/>
                  </a:cubicBezTo>
                  <a:close/>
                </a:path>
              </a:pathLst>
            </a:custGeom>
            <a:solidFill>
              <a:srgbClr val="9697CB">
                <a:alpha val="91765"/>
              </a:srgbClr>
            </a:solidFill>
            <a:ln w="38100" cap="rnd">
              <a:solidFill>
                <a:srgbClr val="FDFFFF">
                  <a:alpha val="91765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16957" cy="1829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Escenario alternativo: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2.1 El DNI o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código ingresado no es válido.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2.2 El sistema muestra un mensaje de error y vuelve al paso 2.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4.1 El pasaje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no puede ser cancelado porque faltan menos de 48 horas.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4.2 El sistema muestra “No se puede cancelar el viaje: límite de 48 horas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C263B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excedido”.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91765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47854" y="291872"/>
          <a:ext cx="6626942" cy="6919247"/>
        </p:xfrm>
        <a:graphic>
          <a:graphicData uri="http://schemas.openxmlformats.org/drawingml/2006/table">
            <a:tbl>
              <a:tblPr/>
              <a:tblGrid>
                <a:gridCol w="6626942"/>
              </a:tblGrid>
              <a:tr h="526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ID y Nombre: CU013 “Cancelar Viaje”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1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Objetivo: Permitir la cancelación de un viaje previamente contratado por un pasajero, respetando las restricciones de tiempo.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Actor principal: Ejecutivo de Ventas.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1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Precondiciones: El ejecutivo debe estar logueado en el sistema y el viaje debe estar en estado “activo” y con más de 48 horas de anticipación respecto a su horario de 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Punto de extensión: 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Disparador: El pasajero solicita cancelar un viaje y el ejecutivo seleccionala opción “Cancelar viaje”.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55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Postcondiciones: El pasaje queda anulado, la butaca se libera y el sistema registra la cancelación.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80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Escenario principal: </a:t>
                      </a:r>
                      <a:endParaRPr lang="en-US" sz="1100"/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ejecutivo accede a “Ventas” y selecciona la opción “Cancelar viaje”.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solicita ingresar el DNI del pasajero o código del pasaje.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ejecutivo ingresa el dato y presiona “Buscar”.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valida que el pasaje exista y que falten al menos 48 horas para el horario de salida.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muestra los detalles del pasaje: tramo, asiento, categoría, monto, horario.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ejecutivo confirma la cancelación.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anula el pasaje, libera la butaca y registra la cancelación.</a:t>
                      </a:r>
                    </a:p>
                    <a:p>
                      <a:pPr algn="l" marL="323850" indent="-161925" lvl="1">
                        <a:lnSpc>
                          <a:spcPts val="2100"/>
                        </a:lnSpc>
                        <a:buAutoNum type="arabicPeriod" startAt="1"/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muestra un mensaje de confirmación.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9.</a:t>
                      </a:r>
                      <a:r>
                        <a:rPr lang="en-US" sz="1500">
                          <a:solidFill>
                            <a:srgbClr val="1C263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 sistema retorna al menú principal.</a:t>
                      </a:r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2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over dir="d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316254" y="16526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23103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5281" y="168843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36875" y="6508557"/>
            <a:ext cx="5553705" cy="5499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429699" y="6767804"/>
            <a:ext cx="5175317" cy="5175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77172" y="1394584"/>
            <a:ext cx="11759494" cy="111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6"/>
              </a:lnSpc>
            </a:pPr>
            <a:r>
              <a:rPr lang="en-US" sz="6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CASOS DE USO: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4933948" y="6891763"/>
            <a:ext cx="3397955" cy="3392518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936666" y="-77226"/>
            <a:ext cx="2211853" cy="2211853"/>
          </a:xfrm>
          <a:custGeom>
            <a:avLst/>
            <a:gdLst/>
            <a:ahLst/>
            <a:cxnLst/>
            <a:rect r="r" b="b" t="t" l="l"/>
            <a:pathLst>
              <a:path h="2211853" w="2211853">
                <a:moveTo>
                  <a:pt x="0" y="0"/>
                </a:moveTo>
                <a:lnTo>
                  <a:pt x="2211853" y="0"/>
                </a:lnTo>
                <a:lnTo>
                  <a:pt x="2211853" y="2211852"/>
                </a:lnTo>
                <a:lnTo>
                  <a:pt x="0" y="2211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55841" y="3533479"/>
            <a:ext cx="7288159" cy="2250203"/>
          </a:xfrm>
          <a:custGeom>
            <a:avLst/>
            <a:gdLst/>
            <a:ahLst/>
            <a:cxnLst/>
            <a:rect r="r" b="b" t="t" l="l"/>
            <a:pathLst>
              <a:path h="2250203" w="7288159">
                <a:moveTo>
                  <a:pt x="0" y="0"/>
                </a:moveTo>
                <a:lnTo>
                  <a:pt x="7288159" y="0"/>
                </a:lnTo>
                <a:lnTo>
                  <a:pt x="7288159" y="2250204"/>
                </a:lnTo>
                <a:lnTo>
                  <a:pt x="0" y="2250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98513" y="5444520"/>
            <a:ext cx="7339907" cy="1787579"/>
          </a:xfrm>
          <a:custGeom>
            <a:avLst/>
            <a:gdLst/>
            <a:ahLst/>
            <a:cxnLst/>
            <a:rect r="r" b="b" t="t" l="l"/>
            <a:pathLst>
              <a:path h="1787579" w="7339907">
                <a:moveTo>
                  <a:pt x="0" y="0"/>
                </a:moveTo>
                <a:lnTo>
                  <a:pt x="7339907" y="0"/>
                </a:lnTo>
                <a:lnTo>
                  <a:pt x="7339907" y="1787578"/>
                </a:lnTo>
                <a:lnTo>
                  <a:pt x="0" y="1787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35325" y="3117298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0" y="0"/>
                </a:moveTo>
                <a:lnTo>
                  <a:pt x="4913194" y="0"/>
                </a:lnTo>
                <a:lnTo>
                  <a:pt x="4913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29358" y="1715212"/>
            <a:ext cx="46972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CLIENTES Y REPORTES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7172" y="971550"/>
            <a:ext cx="1490602" cy="46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SECCIÓN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0723059">
            <a:off x="-2213630" y="-801382"/>
            <a:ext cx="11060203" cy="11088382"/>
          </a:xfrm>
          <a:prstGeom prst="rect">
            <a:avLst/>
          </a:prstGeom>
        </p:spPr>
      </p:pic>
      <p:graphicFrame>
        <p:nvGraphicFramePr>
          <p:cNvPr name="Object 4" id="4"/>
          <p:cNvGraphicFramePr/>
          <p:nvPr/>
        </p:nvGraphicFramePr>
        <p:xfrm>
          <a:off x="1028700" y="1682029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51770" y="0"/>
            <a:ext cx="11060203" cy="11088382"/>
          </a:xfrm>
          <a:prstGeom prst="rect">
            <a:avLst/>
          </a:prstGeom>
        </p:spPr>
      </p:pic>
      <p:graphicFrame>
        <p:nvGraphicFramePr>
          <p:cNvPr name="Object 6" id="6"/>
          <p:cNvGraphicFramePr/>
          <p:nvPr/>
        </p:nvGraphicFramePr>
        <p:xfrm>
          <a:off x="7604664" y="2302857"/>
          <a:ext cx="9093301" cy="9931275"/>
        </p:xfrm>
        <a:graphic>
          <a:graphicData uri="http://schemas.openxmlformats.org/presentationml/2006/ole">
            <p:oleObj imgW="11074400" imgH="119126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595580" y="-3347592"/>
            <a:ext cx="13634592" cy="1363459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16054385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25554">
            <a:off x="256974" y="-352211"/>
            <a:ext cx="2878570" cy="2995072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8339785" y="3648257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696259" y="6749498"/>
            <a:ext cx="3811079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4734661" y="2855232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771022" y="5146994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6" y="0"/>
                </a:lnTo>
                <a:lnTo>
                  <a:pt x="1434056" y="1166962"/>
                </a:lnTo>
                <a:lnTo>
                  <a:pt x="0" y="116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19644" y="5160668"/>
            <a:ext cx="9602178" cy="160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4"/>
              </a:lnSpc>
            </a:pPr>
            <a:r>
              <a:rPr lang="en-US" sz="11994" b="true">
                <a:solidFill>
                  <a:srgbClr val="FEF4C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</a:t>
            </a:r>
            <a:r>
              <a:rPr lang="en-US" sz="11994" b="true">
                <a:solidFill>
                  <a:srgbClr val="FEF4C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ERROVIARIA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6259" y="3600925"/>
            <a:ext cx="10375272" cy="141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1"/>
              </a:lnSpc>
              <a:spcBef>
                <a:spcPct val="0"/>
              </a:spcBef>
            </a:pPr>
            <a:r>
              <a:rPr lang="en-US" sz="82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Empresa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6259" y="6920777"/>
            <a:ext cx="4267406" cy="63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1"/>
              </a:lnSpc>
              <a:spcBef>
                <a:spcPct val="0"/>
              </a:spcBef>
            </a:pPr>
            <a:r>
              <a:rPr lang="en-US" sz="3665">
                <a:solidFill>
                  <a:srgbClr val="99F7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UML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09300" y="2882450"/>
            <a:ext cx="5046961" cy="60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Sistema a presentar: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381816" y="8035124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742" r="0" b="-6742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00000">
            <a:off x="2370942" y="-743108"/>
            <a:ext cx="3069366" cy="31935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99857" y="2293619"/>
            <a:ext cx="11100188" cy="10991818"/>
          </a:xfrm>
          <a:prstGeom prst="rect">
            <a:avLst/>
          </a:prstGeom>
        </p:spPr>
      </p:pic>
      <p:graphicFrame>
        <p:nvGraphicFramePr>
          <p:cNvPr name="Object 5" id="5"/>
          <p:cNvGraphicFramePr/>
          <p:nvPr/>
        </p:nvGraphicFramePr>
        <p:xfrm>
          <a:off x="519124" y="1682029"/>
          <a:ext cx="2514600" cy="3771900"/>
        </p:xfrm>
        <a:graphic>
          <a:graphicData uri="http://schemas.openxmlformats.org/presentationml/2006/ole">
            <p:oleObj imgW="3263900" imgH="4521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7964020" y="685141"/>
          <a:ext cx="9093301" cy="9931275"/>
        </p:xfrm>
        <a:graphic>
          <a:graphicData uri="http://schemas.openxmlformats.org/presentationml/2006/ole">
            <p:oleObj imgW="11074400" imgH="119126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7964020" y="5806487"/>
          <a:ext cx="7678969" cy="6343650"/>
        </p:xfrm>
        <a:graphic>
          <a:graphicData uri="http://schemas.openxmlformats.org/presentationml/2006/ole">
            <p:oleObj imgW="9207500" imgH="78740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758326" y="7304218"/>
            <a:ext cx="3898231" cy="39081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541852" y="0"/>
            <a:ext cx="3555371" cy="3522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6592264" y="7015750"/>
            <a:ext cx="3555371" cy="3522040"/>
          </a:xfrm>
          <a:prstGeom prst="rect">
            <a:avLst/>
          </a:prstGeom>
        </p:spPr>
      </p:pic>
      <p:graphicFrame>
        <p:nvGraphicFramePr>
          <p:cNvPr name="Object 5" id="5"/>
          <p:cNvGraphicFramePr/>
          <p:nvPr/>
        </p:nvGraphicFramePr>
        <p:xfrm>
          <a:off x="1028700" y="1984589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15481614" y="-555693"/>
            <a:ext cx="3555371" cy="3522040"/>
          </a:xfrm>
          <a:prstGeom prst="rect">
            <a:avLst/>
          </a:prstGeom>
        </p:spPr>
      </p:pic>
      <p:graphicFrame>
        <p:nvGraphicFramePr>
          <p:cNvPr name="Object 7" id="7"/>
          <p:cNvGraphicFramePr/>
          <p:nvPr/>
        </p:nvGraphicFramePr>
        <p:xfrm>
          <a:off x="8420787" y="1205327"/>
          <a:ext cx="9093301" cy="9931275"/>
        </p:xfrm>
        <a:graphic>
          <a:graphicData uri="http://schemas.openxmlformats.org/presentationml/2006/ole">
            <p:oleObj imgW="11074400" imgH="119126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981321" y="7298006"/>
            <a:ext cx="5499979" cy="52998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448408" y="9219896"/>
            <a:ext cx="136296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2700000">
            <a:off x="7120524" y="1866851"/>
            <a:ext cx="4046952" cy="404695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72676" y="1101349"/>
            <a:ext cx="5632951" cy="557795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2700000">
            <a:off x="7411983" y="2158310"/>
            <a:ext cx="3464034" cy="3464034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8678818" y="3346990"/>
            <a:ext cx="10206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775092" y="2583417"/>
            <a:ext cx="764191" cy="570755"/>
          </a:xfrm>
          <a:custGeom>
            <a:avLst/>
            <a:gdLst/>
            <a:ahLst/>
            <a:cxnLst/>
            <a:rect r="r" b="b" t="t" l="l"/>
            <a:pathLst>
              <a:path h="570755" w="764191">
                <a:moveTo>
                  <a:pt x="0" y="0"/>
                </a:moveTo>
                <a:lnTo>
                  <a:pt x="764191" y="0"/>
                </a:lnTo>
                <a:lnTo>
                  <a:pt x="764191" y="570755"/>
                </a:lnTo>
                <a:lnTo>
                  <a:pt x="0" y="570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75092" y="4655719"/>
            <a:ext cx="764191" cy="570755"/>
          </a:xfrm>
          <a:custGeom>
            <a:avLst/>
            <a:gdLst/>
            <a:ahLst/>
            <a:cxnLst/>
            <a:rect r="r" b="b" t="t" l="l"/>
            <a:pathLst>
              <a:path h="570755" w="764191">
                <a:moveTo>
                  <a:pt x="0" y="0"/>
                </a:moveTo>
                <a:lnTo>
                  <a:pt x="764191" y="0"/>
                </a:lnTo>
                <a:lnTo>
                  <a:pt x="764191" y="570755"/>
                </a:lnTo>
                <a:lnTo>
                  <a:pt x="0" y="570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8678818" y="4485032"/>
            <a:ext cx="10206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872493" y="8085454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8"/>
                </a:lnTo>
                <a:lnTo>
                  <a:pt x="0" y="1400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42" r="0" b="-674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54905" y="6227122"/>
            <a:ext cx="2468753" cy="3405177"/>
          </a:xfrm>
          <a:custGeom>
            <a:avLst/>
            <a:gdLst/>
            <a:ahLst/>
            <a:cxnLst/>
            <a:rect r="r" b="b" t="t" l="l"/>
            <a:pathLst>
              <a:path h="3405177" w="2468753">
                <a:moveTo>
                  <a:pt x="0" y="0"/>
                </a:moveTo>
                <a:lnTo>
                  <a:pt x="2468754" y="0"/>
                </a:lnTo>
                <a:lnTo>
                  <a:pt x="2468754" y="3405177"/>
                </a:lnTo>
                <a:lnTo>
                  <a:pt x="0" y="340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2276" y="5676982"/>
            <a:ext cx="3122105" cy="4114800"/>
          </a:xfrm>
          <a:custGeom>
            <a:avLst/>
            <a:gdLst/>
            <a:ahLst/>
            <a:cxnLst/>
            <a:rect r="r" b="b" t="t" l="l"/>
            <a:pathLst>
              <a:path h="4114800" w="3122105">
                <a:moveTo>
                  <a:pt x="0" y="0"/>
                </a:moveTo>
                <a:lnTo>
                  <a:pt x="3122105" y="0"/>
                </a:lnTo>
                <a:lnTo>
                  <a:pt x="3122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220479" y="3288848"/>
            <a:ext cx="3818825" cy="106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3"/>
              </a:lnSpc>
            </a:pPr>
            <a:r>
              <a:rPr lang="en-US" b="true" sz="620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06117" y="6771004"/>
            <a:ext cx="10166068" cy="13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¡MUCHAS GRACIAS!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rcRect l="48" t="0" r="48" b="0"/>
          <a:stretch>
            <a:fillRect/>
          </a:stretch>
        </p:blipFill>
        <p:spPr>
          <a:xfrm flipH="false" flipV="false" rot="5319271">
            <a:off x="-1655305" y="-1052669"/>
            <a:ext cx="4903389" cy="485742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48" t="0" r="48" b="0"/>
          <a:stretch>
            <a:fillRect/>
          </a:stretch>
        </p:blipFill>
        <p:spPr>
          <a:xfrm flipH="false" flipV="false" rot="2476343">
            <a:off x="15191297" y="-1486336"/>
            <a:ext cx="5141490" cy="5093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6416537" y="3090286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3499996" y="3704584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475327" y="5109334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475327" y="5537959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6" y="0"/>
                </a:lnTo>
                <a:lnTo>
                  <a:pt x="1434056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702" y="8035124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09368" y="0"/>
            <a:ext cx="3024048" cy="3043067"/>
          </a:xfrm>
          <a:custGeom>
            <a:avLst/>
            <a:gdLst/>
            <a:ahLst/>
            <a:cxnLst/>
            <a:rect r="r" b="b" t="t" l="l"/>
            <a:pathLst>
              <a:path h="3043067" w="3024048">
                <a:moveTo>
                  <a:pt x="0" y="0"/>
                </a:moveTo>
                <a:lnTo>
                  <a:pt x="3024048" y="0"/>
                </a:lnTo>
                <a:lnTo>
                  <a:pt x="3024048" y="3043067"/>
                </a:lnTo>
                <a:lnTo>
                  <a:pt x="0" y="3043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99888" y="1872041"/>
            <a:ext cx="578787" cy="578787"/>
            <a:chOff x="0" y="0"/>
            <a:chExt cx="771716" cy="771716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99888" y="2753674"/>
            <a:ext cx="578787" cy="578787"/>
            <a:chOff x="0" y="0"/>
            <a:chExt cx="771716" cy="771716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99888" y="3637261"/>
            <a:ext cx="578787" cy="578787"/>
            <a:chOff x="0" y="0"/>
            <a:chExt cx="771716" cy="771716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99888" y="4520848"/>
            <a:ext cx="578787" cy="578787"/>
            <a:chOff x="0" y="0"/>
            <a:chExt cx="771716" cy="771716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99888" y="5404435"/>
            <a:ext cx="578787" cy="578787"/>
            <a:chOff x="0" y="0"/>
            <a:chExt cx="771716" cy="771716"/>
          </a:xfrm>
        </p:grpSpPr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99888" y="6316597"/>
            <a:ext cx="578787" cy="578787"/>
            <a:chOff x="0" y="0"/>
            <a:chExt cx="771716" cy="771716"/>
          </a:xfrm>
        </p:grpSpPr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6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99888" y="7200184"/>
            <a:ext cx="578787" cy="578787"/>
            <a:chOff x="0" y="0"/>
            <a:chExt cx="771716" cy="771716"/>
          </a:xfrm>
        </p:grpSpPr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7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99888" y="8035124"/>
            <a:ext cx="578787" cy="578787"/>
            <a:chOff x="0" y="0"/>
            <a:chExt cx="771716" cy="771716"/>
          </a:xfrm>
        </p:grpSpPr>
        <p:grpSp>
          <p:nvGrpSpPr>
            <p:cNvPr name="Group 41" id="41"/>
            <p:cNvGrpSpPr>
              <a:grpSpLocks noChangeAspect="true"/>
            </p:cNvGrpSpPr>
            <p:nvPr/>
          </p:nvGrpSpPr>
          <p:grpSpPr>
            <a:xfrm rot="0">
              <a:off x="0" y="0"/>
              <a:ext cx="771716" cy="771716"/>
              <a:chOff x="0" y="0"/>
              <a:chExt cx="6355080" cy="635508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264685" y="76121"/>
              <a:ext cx="242346" cy="5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b="true" sz="2597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8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3235059" y="1806460"/>
            <a:ext cx="1515541" cy="1894427"/>
          </a:xfrm>
          <a:custGeom>
            <a:avLst/>
            <a:gdLst/>
            <a:ahLst/>
            <a:cxnLst/>
            <a:rect r="r" b="b" t="t" l="l"/>
            <a:pathLst>
              <a:path h="1894427" w="1515541">
                <a:moveTo>
                  <a:pt x="0" y="0"/>
                </a:moveTo>
                <a:lnTo>
                  <a:pt x="1515541" y="0"/>
                </a:lnTo>
                <a:lnTo>
                  <a:pt x="1515541" y="1894427"/>
                </a:lnTo>
                <a:lnTo>
                  <a:pt x="0" y="1894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22214" y="3293180"/>
            <a:ext cx="6815254" cy="13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INDICE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89282" y="1795841"/>
            <a:ext cx="234976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Propósito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10258" y="2677474"/>
            <a:ext cx="234976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013621" y="3561061"/>
            <a:ext cx="564607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Identificación de Roles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799651" y="4468929"/>
            <a:ext cx="414920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de Roles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10258" y="5328235"/>
            <a:ext cx="653234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proceso de negocio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127353" y="7148265"/>
            <a:ext cx="653234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casos de uso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418964" y="6288022"/>
            <a:ext cx="653234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de clases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144000" y="7983205"/>
            <a:ext cx="653234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Especificación casos de uso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77754" y="0"/>
            <a:ext cx="11921754" cy="10287000"/>
          </a:xfrm>
          <a:custGeom>
            <a:avLst/>
            <a:gdLst/>
            <a:ahLst/>
            <a:cxnLst/>
            <a:rect r="r" b="b" t="t" l="l"/>
            <a:pathLst>
              <a:path h="10287000" w="11921754">
                <a:moveTo>
                  <a:pt x="0" y="0"/>
                </a:moveTo>
                <a:lnTo>
                  <a:pt x="11921754" y="0"/>
                </a:lnTo>
                <a:lnTo>
                  <a:pt x="11921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56" t="0" r="-147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82063" y="3303104"/>
            <a:ext cx="11237307" cy="11160051"/>
          </a:xfrm>
          <a:custGeom>
            <a:avLst/>
            <a:gdLst/>
            <a:ahLst/>
            <a:cxnLst/>
            <a:rect r="r" b="b" t="t" l="l"/>
            <a:pathLst>
              <a:path h="11160051" w="11237307">
                <a:moveTo>
                  <a:pt x="0" y="0"/>
                </a:moveTo>
                <a:lnTo>
                  <a:pt x="11237307" y="0"/>
                </a:lnTo>
                <a:lnTo>
                  <a:pt x="11237307" y="11160051"/>
                </a:lnTo>
                <a:lnTo>
                  <a:pt x="0" y="1116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5942824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12046086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538919" y="7753205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377952" y="1028700"/>
            <a:ext cx="881348" cy="881348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6396630" y="9939090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1920834" y="2109516"/>
            <a:ext cx="533846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Nuestro propósito 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38875" y="1095179"/>
            <a:ext cx="276774" cy="68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8981" y="2968398"/>
            <a:ext cx="8410319" cy="13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SOLUCIONAR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0834" y="4594052"/>
            <a:ext cx="5526935" cy="317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26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Planificación</a:t>
            </a:r>
          </a:p>
          <a:p>
            <a:pPr algn="just" marL="582933" indent="-291467" lvl="1">
              <a:lnSpc>
                <a:spcPts val="326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Administración</a:t>
            </a:r>
          </a:p>
          <a:p>
            <a:pPr algn="just" marL="582933" indent="-291467" lvl="1">
              <a:lnSpc>
                <a:spcPts val="326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Comercialización de viajes</a:t>
            </a:r>
          </a:p>
          <a:p>
            <a:pPr algn="just" marL="582933" indent="-291467" lvl="1">
              <a:lnSpc>
                <a:spcPts val="326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Agilizar la gestión de tramos, viajes, reportes y empleados</a:t>
            </a:r>
          </a:p>
          <a:p>
            <a:pPr algn="just" marL="582933" indent="-291467" lvl="1">
              <a:lnSpc>
                <a:spcPts val="326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Optimizar el tiempo y los recursos de la empresa</a:t>
            </a:r>
          </a:p>
          <a:p>
            <a:pPr algn="r">
              <a:lnSpc>
                <a:spcPts val="242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759069" y="8558056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8"/>
                </a:lnTo>
                <a:lnTo>
                  <a:pt x="0" y="1400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0783782" y="-4234103"/>
            <a:ext cx="10547045" cy="187552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2700000">
            <a:off x="3147276" y="1611074"/>
            <a:ext cx="7064852" cy="706485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54465" y="2716541"/>
            <a:ext cx="4885382" cy="483768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2700000">
            <a:off x="3656083" y="2119880"/>
            <a:ext cx="6047239" cy="6047239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6079701" y="4442693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10800000">
            <a:off x="6203877" y="2885060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6079701" y="6992446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56037" y="1835193"/>
            <a:ext cx="881348" cy="881348"/>
            <a:chOff x="0" y="0"/>
            <a:chExt cx="6355080" cy="6355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215404" y="3611706"/>
            <a:ext cx="49285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Descripción funcional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30046" y="4488257"/>
            <a:ext cx="4699312" cy="130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1"/>
              </a:lnSpc>
            </a:pPr>
            <a:r>
              <a:rPr lang="en-US" b="true" sz="762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ALCANCE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93534" y="5770790"/>
            <a:ext cx="5288810" cy="123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Planificar recorridos, asignar </a:t>
            </a: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trenes y conductores, vender pasajes, controlar horarios, monitorear en tiempo real el estado de los servicios y generar reportes operativos.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69238" y="1901672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66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54465" y="7991180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742" r="0" b="-6742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3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6416537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4200638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6416537" y="6011576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1666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312774" y="8138857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357748" y="6462157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5" y="0"/>
                </a:lnTo>
                <a:lnTo>
                  <a:pt x="1434055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185" y="8124570"/>
            <a:ext cx="1376444" cy="909669"/>
          </a:xfrm>
          <a:custGeom>
            <a:avLst/>
            <a:gdLst/>
            <a:ahLst/>
            <a:cxnLst/>
            <a:rect r="r" b="b" t="t" l="l"/>
            <a:pathLst>
              <a:path h="909669" w="1376444">
                <a:moveTo>
                  <a:pt x="0" y="0"/>
                </a:moveTo>
                <a:lnTo>
                  <a:pt x="1376444" y="0"/>
                </a:lnTo>
                <a:lnTo>
                  <a:pt x="1376444" y="909669"/>
                </a:lnTo>
                <a:lnTo>
                  <a:pt x="0" y="909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554820"/>
            <a:ext cx="4224889" cy="3680935"/>
          </a:xfrm>
          <a:custGeom>
            <a:avLst/>
            <a:gdLst/>
            <a:ahLst/>
            <a:cxnLst/>
            <a:rect r="r" b="b" t="t" l="l"/>
            <a:pathLst>
              <a:path h="3680935" w="4224889">
                <a:moveTo>
                  <a:pt x="0" y="0"/>
                </a:moveTo>
                <a:lnTo>
                  <a:pt x="4224889" y="0"/>
                </a:lnTo>
                <a:lnTo>
                  <a:pt x="4224889" y="3680935"/>
                </a:lnTo>
                <a:lnTo>
                  <a:pt x="0" y="3680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17556" y="2109516"/>
            <a:ext cx="4515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Participacines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53953" y="1095179"/>
            <a:ext cx="276774" cy="68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D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7760" y="2968398"/>
            <a:ext cx="6815254" cy="13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LOS 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87015" y="4415723"/>
            <a:ext cx="5645999" cy="62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Personas participantes en el desarrollo del sistema de información y los usuarios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55249" y="1217321"/>
            <a:ext cx="5682542" cy="48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90881" indent="-345440" lvl="1">
              <a:lnSpc>
                <a:spcPts val="387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Desarrolladores del Sistema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55249" y="7147463"/>
            <a:ext cx="4366965" cy="48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90881" indent="-345440" lvl="1">
              <a:lnSpc>
                <a:spcPts val="387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Usuarios del Sistema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9836" y="1962885"/>
            <a:ext cx="8331969" cy="434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Analista Funcional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Define los casos de uso y verifica que el producto cumpla con los objetivos del negocio establecidos por el cliente. 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Diseñador de Software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Diseña la arquitectura del sistema, define las estructuras de datos, lógica de negocio y flujo general del software. 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Programadores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Implementan el sistema siguiendo las especificaciones del analista y del diseñador. 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Tester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Verifica que el sistema funcione correctamente, realizando pruebas funcionales, que reportan errores.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Administrador de Base de Datos (DBA)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Diseña, implementa y mantiene la base de datos.  </a:t>
            </a:r>
          </a:p>
          <a:p>
            <a:pPr algn="just">
              <a:lnSpc>
                <a:spcPts val="266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589578" y="7904526"/>
            <a:ext cx="8331969" cy="134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Gerente: 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Tiene acceso completo.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Ejecutivo de Ventas: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Gestión de pasajes y viajes</a:t>
            </a:r>
          </a:p>
          <a:p>
            <a:pPr algn="just" marL="474986" indent="-237493" lvl="1">
              <a:lnSpc>
                <a:spcPts val="2662"/>
              </a:lnSpc>
              <a:buFont typeface="Arial"/>
              <a:buChar char="•"/>
            </a:pP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  <a:r>
              <a:rPr lang="en-US" b="true" sz="22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obrador:</a:t>
            </a:r>
            <a:r>
              <a:rPr lang="en-US" sz="2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Se encarga de cobrar los pasajes de los pasajeros.</a:t>
            </a:r>
          </a:p>
          <a:p>
            <a:pPr algn="just">
              <a:lnSpc>
                <a:spcPts val="266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6475327" y="330184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869311" y="2440043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416537" y="717854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416537" y="7407698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6" y="0"/>
                </a:lnTo>
                <a:lnTo>
                  <a:pt x="1434056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69954" y="2543016"/>
            <a:ext cx="8396143" cy="5659836"/>
          </a:xfrm>
          <a:custGeom>
            <a:avLst/>
            <a:gdLst/>
            <a:ahLst/>
            <a:cxnLst/>
            <a:rect r="r" b="b" t="t" l="l"/>
            <a:pathLst>
              <a:path h="5659836" w="8396143">
                <a:moveTo>
                  <a:pt x="0" y="0"/>
                </a:moveTo>
                <a:lnTo>
                  <a:pt x="8396143" y="0"/>
                </a:lnTo>
                <a:lnTo>
                  <a:pt x="8396143" y="5659836"/>
                </a:lnTo>
                <a:lnTo>
                  <a:pt x="0" y="5659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0588" y="-21814"/>
            <a:ext cx="3954875" cy="2101027"/>
          </a:xfrm>
          <a:custGeom>
            <a:avLst/>
            <a:gdLst/>
            <a:ahLst/>
            <a:cxnLst/>
            <a:rect r="r" b="b" t="t" l="l"/>
            <a:pathLst>
              <a:path h="2101027" w="3954875">
                <a:moveTo>
                  <a:pt x="0" y="0"/>
                </a:moveTo>
                <a:lnTo>
                  <a:pt x="3954875" y="0"/>
                </a:lnTo>
                <a:lnTo>
                  <a:pt x="3954875" y="2101028"/>
                </a:lnTo>
                <a:lnTo>
                  <a:pt x="0" y="210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01700" y="4706838"/>
            <a:ext cx="5538440" cy="2194607"/>
          </a:xfrm>
          <a:custGeom>
            <a:avLst/>
            <a:gdLst/>
            <a:ahLst/>
            <a:cxnLst/>
            <a:rect r="r" b="b" t="t" l="l"/>
            <a:pathLst>
              <a:path h="2194607" w="5538440">
                <a:moveTo>
                  <a:pt x="0" y="0"/>
                </a:moveTo>
                <a:lnTo>
                  <a:pt x="5538441" y="0"/>
                </a:lnTo>
                <a:lnTo>
                  <a:pt x="5538441" y="2194607"/>
                </a:lnTo>
                <a:lnTo>
                  <a:pt x="0" y="2194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30230" y="2466816"/>
            <a:ext cx="540991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de Identificación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692891" y="1404493"/>
            <a:ext cx="881348" cy="881348"/>
            <a:chOff x="0" y="0"/>
            <a:chExt cx="1175130" cy="1175130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1175130" cy="1175130"/>
              <a:chOff x="0" y="0"/>
              <a:chExt cx="6355080" cy="63550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0349" y="117213"/>
              <a:ext cx="369032" cy="878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36"/>
                </a:lnSpc>
              </a:pPr>
              <a:r>
                <a:rPr lang="en-US" b="true" sz="3954">
                  <a:solidFill>
                    <a:srgbClr val="FD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13839" y="3397091"/>
            <a:ext cx="6036754" cy="117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 ROLES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54465" y="7991180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7"/>
                </a:lnTo>
                <a:lnTo>
                  <a:pt x="0" y="14004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742" r="0" b="-674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8485762" y="363620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609938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34995" y="9719827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62098" y="1028700"/>
            <a:ext cx="881348" cy="881348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1220" y="0"/>
            <a:ext cx="3962596" cy="396259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2473476" y="5078598"/>
            <a:ext cx="14118265" cy="3547214"/>
          </a:xfrm>
          <a:custGeom>
            <a:avLst/>
            <a:gdLst/>
            <a:ahLst/>
            <a:cxnLst/>
            <a:rect r="r" b="b" t="t" l="l"/>
            <a:pathLst>
              <a:path h="3547214" w="14118265">
                <a:moveTo>
                  <a:pt x="0" y="0"/>
                </a:moveTo>
                <a:lnTo>
                  <a:pt x="14118265" y="0"/>
                </a:lnTo>
                <a:lnTo>
                  <a:pt x="14118265" y="3547215"/>
                </a:lnTo>
                <a:lnTo>
                  <a:pt x="0" y="3547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939" y="8558056"/>
            <a:ext cx="2119114" cy="1400487"/>
          </a:xfrm>
          <a:custGeom>
            <a:avLst/>
            <a:gdLst/>
            <a:ahLst/>
            <a:cxnLst/>
            <a:rect r="r" b="b" t="t" l="l"/>
            <a:pathLst>
              <a:path h="1400487" w="2119114">
                <a:moveTo>
                  <a:pt x="0" y="0"/>
                </a:moveTo>
                <a:lnTo>
                  <a:pt x="2119114" y="0"/>
                </a:lnTo>
                <a:lnTo>
                  <a:pt x="2119114" y="1400488"/>
                </a:lnTo>
                <a:lnTo>
                  <a:pt x="0" y="1400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42" r="0" b="-674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95482" y="2370646"/>
            <a:ext cx="2445413" cy="2707953"/>
          </a:xfrm>
          <a:custGeom>
            <a:avLst/>
            <a:gdLst/>
            <a:ahLst/>
            <a:cxnLst/>
            <a:rect r="r" b="b" t="t" l="l"/>
            <a:pathLst>
              <a:path h="2707953" w="2445413">
                <a:moveTo>
                  <a:pt x="0" y="0"/>
                </a:moveTo>
                <a:lnTo>
                  <a:pt x="2445413" y="0"/>
                </a:lnTo>
                <a:lnTo>
                  <a:pt x="2445413" y="2707952"/>
                </a:lnTo>
                <a:lnTo>
                  <a:pt x="0" y="2707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90633" y="2791530"/>
            <a:ext cx="920603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Descripción del requisito funcional del proceso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25441" y="3924496"/>
            <a:ext cx="13966299" cy="84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b="true" sz="49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ENTR</a:t>
            </a:r>
            <a:r>
              <a:rPr lang="en-US" b="true" sz="49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ADA / COMPORTAMIENTO / SALIDA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6248" y="109517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b="true" sz="3954">
                <a:solidFill>
                  <a:srgbClr val="FF66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527520" y="-2022949"/>
            <a:ext cx="4885382" cy="4837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DAGmztxGIfM</dc:identifier>
  <dcterms:modified xsi:type="dcterms:W3CDTF">2011-08-01T06:04:30Z</dcterms:modified>
  <cp:revision>1</cp:revision>
  <dc:title>Presentazione Azienda Digitale</dc:title>
</cp:coreProperties>
</file>